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5"/>
  </p:notesMasterIdLst>
  <p:handoutMasterIdLst>
    <p:handoutMasterId r:id="rId6"/>
  </p:handoutMasterIdLst>
  <p:sldIdLst>
    <p:sldId id="1573" r:id="rId2"/>
    <p:sldId id="1596" r:id="rId3"/>
    <p:sldId id="1604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7"/>
      <p:italic r:id="rId7"/>
      <p:boldItalic r:id="rId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21C"/>
    <a:srgbClr val="000000"/>
    <a:srgbClr val="FFFFFF"/>
    <a:srgbClr val="0056BD"/>
    <a:srgbClr val="AFD3FF"/>
    <a:srgbClr val="D9D9D9"/>
    <a:srgbClr val="CCCCCC"/>
    <a:srgbClr val="F8F8F8"/>
    <a:srgbClr val="BBBBBB"/>
    <a:srgbClr val="14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 autoAdjust="0"/>
    <p:restoredTop sz="86306" autoAdjust="0"/>
  </p:normalViewPr>
  <p:slideViewPr>
    <p:cSldViewPr snapToObjects="1">
      <p:cViewPr varScale="1">
        <p:scale>
          <a:sx n="92" d="100"/>
          <a:sy n="92" d="100"/>
        </p:scale>
        <p:origin x="856" y="192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NUL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E547-CBC9-BE4F-81D0-9F2AA7BA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85442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12CE-3243-EB4E-A03F-AC70527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6613-5403-1D48-8ABE-49CB8EA8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Slide 1: Choose one of your previously created </a:t>
            </a:r>
            <a:r>
              <a:rPr lang="en-US" dirty="0" err="1"/>
              <a:t>vizzes</a:t>
            </a:r>
            <a:r>
              <a:rPr lang="en-US" dirty="0"/>
              <a:t> from the class (or elsewhere). Don’t select a viz created in </a:t>
            </a:r>
            <a:r>
              <a:rPr lang="en-US" dirty="0" err="1"/>
              <a:t>ggplot</a:t>
            </a:r>
            <a:r>
              <a:rPr lang="en-US" dirty="0"/>
              <a:t>/matplotlib (Tableau ok).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Slide 2: Replicate that viz in a new tool (ggplot2 preferred or matplotlib)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Slide 3(s): Iterate on your slide 1 viz to improve it. Use whatever tool, but Excel/PowerPoint. Be sure to include a good takeaway statement that tells the story of the viz.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in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B478-DC40-5C4D-8CAD-660A65F90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FB1-628D-C146-AA98-F62AF54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Post-class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4545-9234-B44A-9803-541F1685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https://r4ds.had.co.nz/data-visualisation.html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7983-FF0B-CE4E-88C1-85390C74E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6874</TotalTime>
  <Words>110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2_Office Theme</vt:lpstr>
      <vt:lpstr>Homework</vt:lpstr>
      <vt:lpstr>Homework #1</vt:lpstr>
      <vt:lpstr>Post-class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Jeff Parker</dc:creator>
  <cp:lastModifiedBy>Microsoft Office User</cp:lastModifiedBy>
  <cp:revision>93</cp:revision>
  <dcterms:created xsi:type="dcterms:W3CDTF">2020-09-11T02:48:58Z</dcterms:created>
  <dcterms:modified xsi:type="dcterms:W3CDTF">2020-10-01T14:40:54Z</dcterms:modified>
</cp:coreProperties>
</file>