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1052" r:id="rId5"/>
  </p:sldIdLst>
  <p:sldSz cx="9144000" cy="5143500" type="screen16x9"/>
  <p:notesSz cx="6950075" cy="923607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  <p15:guide id="3" pos="175" userDrawn="1">
          <p15:clr>
            <a:srgbClr val="A4A3A4"/>
          </p15:clr>
        </p15:guide>
        <p15:guide id="4" pos="42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roberg" initials="DG" lastIdx="7" clrIdx="0">
    <p:extLst>
      <p:ext uri="{19B8F6BF-5375-455C-9EA6-DF929625EA0E}">
        <p15:presenceInfo xmlns:p15="http://schemas.microsoft.com/office/powerpoint/2012/main" userId="S-1-5-21-4275609780-1646540067-1072877081-2322" providerId="AD"/>
      </p:ext>
    </p:extLst>
  </p:cmAuthor>
  <p:cmAuthor id="2" name="Daniel Groberg" initials="DG [2]" lastIdx="2" clrIdx="1">
    <p:extLst>
      <p:ext uri="{19B8F6BF-5375-455C-9EA6-DF929625EA0E}">
        <p15:presenceInfo xmlns:p15="http://schemas.microsoft.com/office/powerpoint/2012/main" userId="Daniel Grober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C00000"/>
    <a:srgbClr val="FFFFFF"/>
    <a:srgbClr val="E8E8E8"/>
    <a:srgbClr val="414141"/>
    <a:srgbClr val="EBEBEB"/>
    <a:srgbClr val="407014"/>
    <a:srgbClr val="B3B3B3"/>
    <a:srgbClr val="F7F9FD"/>
    <a:srgbClr val="F2F2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6412" autoAdjust="0"/>
  </p:normalViewPr>
  <p:slideViewPr>
    <p:cSldViewPr snapToGrid="0" snapToObjects="1" showGuides="1">
      <p:cViewPr varScale="1">
        <p:scale>
          <a:sx n="99" d="100"/>
          <a:sy n="99" d="100"/>
        </p:scale>
        <p:origin x="344" y="64"/>
      </p:cViewPr>
      <p:guideLst>
        <p:guide orient="horz" pos="169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909"/>
        <p:guide pos="2189"/>
        <p:guide pos="175"/>
        <p:guide pos="4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" userId="319a61ed-ba0a-4d16-93c5-43134c3a6d64" providerId="ADAL" clId="{F0F2A9CB-5FB2-4B8F-9231-64C85D23E1CB}"/>
    <pc:docChg chg="addSld delSld modSld">
      <pc:chgData name="Daniel" userId="319a61ed-ba0a-4d16-93c5-43134c3a6d64" providerId="ADAL" clId="{F0F2A9CB-5FB2-4B8F-9231-64C85D23E1CB}" dt="2020-09-01T03:26:55.704" v="6" actId="47"/>
      <pc:docMkLst>
        <pc:docMk/>
      </pc:docMkLst>
      <pc:sldChg chg="modSp mod">
        <pc:chgData name="Daniel" userId="319a61ed-ba0a-4d16-93c5-43134c3a6d64" providerId="ADAL" clId="{F0F2A9CB-5FB2-4B8F-9231-64C85D23E1CB}" dt="2020-09-01T03:26:39.384" v="4" actId="6549"/>
        <pc:sldMkLst>
          <pc:docMk/>
          <pc:sldMk cId="712804993" sldId="1052"/>
        </pc:sldMkLst>
        <pc:spChg chg="mod">
          <ac:chgData name="Daniel" userId="319a61ed-ba0a-4d16-93c5-43134c3a6d64" providerId="ADAL" clId="{F0F2A9CB-5FB2-4B8F-9231-64C85D23E1CB}" dt="2020-09-01T03:26:35.975" v="1" actId="6549"/>
          <ac:spMkLst>
            <pc:docMk/>
            <pc:sldMk cId="712804993" sldId="1052"/>
            <ac:spMk id="3" creationId="{00000000-0000-0000-0000-000000000000}"/>
          </ac:spMkLst>
        </pc:spChg>
        <pc:spChg chg="mod">
          <ac:chgData name="Daniel" userId="319a61ed-ba0a-4d16-93c5-43134c3a6d64" providerId="ADAL" clId="{F0F2A9CB-5FB2-4B8F-9231-64C85D23E1CB}" dt="2020-09-01T03:26:39.384" v="4" actId="6549"/>
          <ac:spMkLst>
            <pc:docMk/>
            <pc:sldMk cId="712804993" sldId="1052"/>
            <ac:spMk id="4" creationId="{00000000-0000-0000-0000-000000000000}"/>
          </ac:spMkLst>
        </pc:spChg>
        <pc:spChg chg="mod">
          <ac:chgData name="Daniel" userId="319a61ed-ba0a-4d16-93c5-43134c3a6d64" providerId="ADAL" clId="{F0F2A9CB-5FB2-4B8F-9231-64C85D23E1CB}" dt="2020-09-01T03:26:37.329" v="2" actId="6549"/>
          <ac:spMkLst>
            <pc:docMk/>
            <pc:sldMk cId="712804993" sldId="1052"/>
            <ac:spMk id="7" creationId="{00000000-0000-0000-0000-000000000000}"/>
          </ac:spMkLst>
        </pc:spChg>
        <pc:spChg chg="mod">
          <ac:chgData name="Daniel" userId="319a61ed-ba0a-4d16-93c5-43134c3a6d64" providerId="ADAL" clId="{F0F2A9CB-5FB2-4B8F-9231-64C85D23E1CB}" dt="2020-09-01T03:26:38.473" v="3" actId="6549"/>
          <ac:spMkLst>
            <pc:docMk/>
            <pc:sldMk cId="712804993" sldId="1052"/>
            <ac:spMk id="8" creationId="{00000000-0000-0000-0000-000000000000}"/>
          </ac:spMkLst>
        </pc:spChg>
      </pc:sldChg>
      <pc:sldChg chg="new del">
        <pc:chgData name="Daniel" userId="319a61ed-ba0a-4d16-93c5-43134c3a6d64" providerId="ADAL" clId="{F0F2A9CB-5FB2-4B8F-9231-64C85D23E1CB}" dt="2020-09-01T03:26:55.704" v="6" actId="47"/>
        <pc:sldMkLst>
          <pc:docMk/>
          <pc:sldMk cId="3630092075" sldId="1053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847797515" sldId="1055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3309664425" sldId="1056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763713866" sldId="1057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4032966394" sldId="1058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2598020600" sldId="1059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1776823225" sldId="1060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2038420414" sldId="1061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909611261" sldId="1062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1178922410" sldId="1063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2056085804" sldId="1064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574567339" sldId="1065"/>
        </pc:sldMkLst>
      </pc:sldChg>
      <pc:sldChg chg="del">
        <pc:chgData name="Daniel" userId="319a61ed-ba0a-4d16-93c5-43134c3a6d64" providerId="ADAL" clId="{F0F2A9CB-5FB2-4B8F-9231-64C85D23E1CB}" dt="2020-09-01T03:26:33.014" v="0" actId="47"/>
        <pc:sldMkLst>
          <pc:docMk/>
          <pc:sldMk cId="2317529763" sldId="10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857250"/>
            <a:ext cx="5749925" cy="3233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7092" y="4279054"/>
            <a:ext cx="6500678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0916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5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555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3351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236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0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956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999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38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28339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8279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4489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11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2017.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49880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60617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130125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809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16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1187862" y="3736458"/>
            <a:ext cx="4633158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87862" y="4011059"/>
            <a:ext cx="4633158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0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4725C0ABCC024A84B7F99B5FEA3AB3" ma:contentTypeVersion="4" ma:contentTypeDescription="Create a new document." ma:contentTypeScope="" ma:versionID="862aedfaf7dee1f2024f786cfaab30f9">
  <xsd:schema xmlns:xsd="http://www.w3.org/2001/XMLSchema" xmlns:xs="http://www.w3.org/2001/XMLSchema" xmlns:p="http://schemas.microsoft.com/office/2006/metadata/properties" xmlns:ns2="0a6b463b-0f72-451a-9ef8-c2493d124559" targetNamespace="http://schemas.microsoft.com/office/2006/metadata/properties" ma:root="true" ma:fieldsID="2664b83ad82e2118ee3dd1f36f6c7502" ns2:_="">
    <xsd:import namespace="0a6b463b-0f72-451a-9ef8-c2493d12455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b463b-0f72-451a-9ef8-c2493d1245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00FB52-B63C-4EBB-9403-F973AB43F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6b463b-0f72-451a-9ef8-c2493d1245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7B662-5352-4F84-ABC5-DAA0B658C918}">
  <ds:schemaRefs>
    <ds:schemaRef ds:uri="http://purl.org/dc/terms/"/>
    <ds:schemaRef ds:uri="0a6b463b-0f72-451a-9ef8-c2493d12455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5C1A30E-A43D-4E24-8249-5BE69A2F8D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55415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HelveticaNeueLT Std</vt:lpstr>
      <vt:lpstr>Wingdings</vt:lpstr>
      <vt:lpstr>Blank</vt:lpstr>
      <vt:lpstr>PowerPoint Presentation</vt:lpstr>
    </vt:vector>
  </TitlesOfParts>
  <Company>Hitachi Data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Hitachi Data Systems</dc:creator>
  <cp:lastModifiedBy>Daniel</cp:lastModifiedBy>
  <cp:revision>1809</cp:revision>
  <cp:lastPrinted>2016-12-12T19:53:10Z</cp:lastPrinted>
  <dcterms:created xsi:type="dcterms:W3CDTF">2016-10-28T18:13:59Z</dcterms:created>
  <dcterms:modified xsi:type="dcterms:W3CDTF">2020-09-01T03:26:57Z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0x010100724725C0ABCC024A84B7F99B5FEA3AB3</vt:lpwstr>
  </property>
</Properties>
</file>