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"/>
  </p:notesMasterIdLst>
  <p:sldSz cx="12188825" cy="6858000"/>
  <p:notesSz cx="6858000" cy="9144000"/>
  <p:defaultTextStyle>
    <a:defPPr marL="0" marR="0" indent="0" algn="l" defTabSz="121898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609493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1218987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828480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2437973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3047467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3656960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4266453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4875947" algn="l" defTabSz="6094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1B353C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3F"/>
    <a:srgbClr val="1B74A7"/>
    <a:srgbClr val="98D701"/>
    <a:srgbClr val="2D3940"/>
    <a:srgbClr val="97D700"/>
    <a:srgbClr val="1B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F5"/>
          </a:solidFill>
        </a:fill>
      </a:tcStyle>
    </a:wholeTbl>
    <a:band2H>
      <a:tcTxStyle/>
      <a:tcStyle>
        <a:tcBdr/>
        <a:fill>
          <a:solidFill>
            <a:srgbClr val="E9F2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5"/>
          </a:solidFill>
        </a:fill>
      </a:tcStyle>
    </a:wholeTbl>
    <a:band2H>
      <a:tcTxStyle/>
      <a:tcStyle>
        <a:tcBdr/>
        <a:fill>
          <a:solidFill>
            <a:srgbClr val="EA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2CA"/>
          </a:solidFill>
        </a:fill>
      </a:tcStyle>
    </a:wholeTbl>
    <a:band2H>
      <a:tcTxStyle/>
      <a:tcStyle>
        <a:tcBdr/>
        <a:fill>
          <a:solidFill>
            <a:srgbClr val="FFF9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353C"/>
              </a:solidFill>
              <a:prstDash val="solid"/>
              <a:round/>
            </a:ln>
          </a:top>
          <a:bottom>
            <a:ln w="254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353C"/>
              </a:solidFill>
              <a:prstDash val="solid"/>
              <a:round/>
            </a:ln>
          </a:top>
          <a:bottom>
            <a:ln w="254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353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353C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35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1B353C"/>
              </a:solidFill>
              <a:prstDash val="solid"/>
              <a:round/>
            </a:ln>
          </a:left>
          <a:right>
            <a:ln w="12700" cap="flat">
              <a:solidFill>
                <a:srgbClr val="1B353C"/>
              </a:solidFill>
              <a:prstDash val="solid"/>
              <a:round/>
            </a:ln>
          </a:right>
          <a:top>
            <a:ln w="12700" cap="flat">
              <a:solidFill>
                <a:srgbClr val="1B353C"/>
              </a:solidFill>
              <a:prstDash val="solid"/>
              <a:round/>
            </a:ln>
          </a:top>
          <a:bottom>
            <a:ln w="127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solidFill>
                <a:srgbClr val="1B353C"/>
              </a:solidFill>
              <a:prstDash val="solid"/>
              <a:round/>
            </a:ln>
          </a:insideH>
          <a:insideV>
            <a:ln w="12700" cap="flat">
              <a:solidFill>
                <a:srgbClr val="1B353C"/>
              </a:solidFill>
              <a:prstDash val="solid"/>
              <a:round/>
            </a:ln>
          </a:insideV>
        </a:tcBdr>
        <a:fill>
          <a:solidFill>
            <a:srgbClr val="1B353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1B353C"/>
              </a:solidFill>
              <a:prstDash val="solid"/>
              <a:round/>
            </a:ln>
          </a:left>
          <a:right>
            <a:ln w="12700" cap="flat">
              <a:solidFill>
                <a:srgbClr val="1B353C"/>
              </a:solidFill>
              <a:prstDash val="solid"/>
              <a:round/>
            </a:ln>
          </a:right>
          <a:top>
            <a:ln w="12700" cap="flat">
              <a:solidFill>
                <a:srgbClr val="1B353C"/>
              </a:solidFill>
              <a:prstDash val="solid"/>
              <a:round/>
            </a:ln>
          </a:top>
          <a:bottom>
            <a:ln w="127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solidFill>
                <a:srgbClr val="1B353C"/>
              </a:solidFill>
              <a:prstDash val="solid"/>
              <a:round/>
            </a:ln>
          </a:insideH>
          <a:insideV>
            <a:ln w="12700" cap="flat">
              <a:solidFill>
                <a:srgbClr val="1B353C"/>
              </a:solidFill>
              <a:prstDash val="solid"/>
              <a:round/>
            </a:ln>
          </a:insideV>
        </a:tcBdr>
        <a:fill>
          <a:solidFill>
            <a:srgbClr val="1B353C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1B353C"/>
              </a:solidFill>
              <a:prstDash val="solid"/>
              <a:round/>
            </a:ln>
          </a:left>
          <a:right>
            <a:ln w="12700" cap="flat">
              <a:solidFill>
                <a:srgbClr val="1B353C"/>
              </a:solidFill>
              <a:prstDash val="solid"/>
              <a:round/>
            </a:ln>
          </a:right>
          <a:top>
            <a:ln w="50800" cap="flat">
              <a:solidFill>
                <a:srgbClr val="1B353C"/>
              </a:solidFill>
              <a:prstDash val="solid"/>
              <a:round/>
            </a:ln>
          </a:top>
          <a:bottom>
            <a:ln w="127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solidFill>
                <a:srgbClr val="1B353C"/>
              </a:solidFill>
              <a:prstDash val="solid"/>
              <a:round/>
            </a:ln>
          </a:insideH>
          <a:insideV>
            <a:ln w="12700" cap="flat">
              <a:solidFill>
                <a:srgbClr val="1B353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1B353C"/>
      </a:tcTxStyle>
      <a:tcStyle>
        <a:tcBdr>
          <a:left>
            <a:ln w="12700" cap="flat">
              <a:solidFill>
                <a:srgbClr val="1B353C"/>
              </a:solidFill>
              <a:prstDash val="solid"/>
              <a:round/>
            </a:ln>
          </a:left>
          <a:right>
            <a:ln w="12700" cap="flat">
              <a:solidFill>
                <a:srgbClr val="1B353C"/>
              </a:solidFill>
              <a:prstDash val="solid"/>
              <a:round/>
            </a:ln>
          </a:right>
          <a:top>
            <a:ln w="12700" cap="flat">
              <a:solidFill>
                <a:srgbClr val="1B353C"/>
              </a:solidFill>
              <a:prstDash val="solid"/>
              <a:round/>
            </a:ln>
          </a:top>
          <a:bottom>
            <a:ln w="25400" cap="flat">
              <a:solidFill>
                <a:srgbClr val="1B353C"/>
              </a:solidFill>
              <a:prstDash val="solid"/>
              <a:round/>
            </a:ln>
          </a:bottom>
          <a:insideH>
            <a:ln w="12700" cap="flat">
              <a:solidFill>
                <a:srgbClr val="1B353C"/>
              </a:solidFill>
              <a:prstDash val="solid"/>
              <a:round/>
            </a:ln>
          </a:insideH>
          <a:insideV>
            <a:ln w="12700" cap="flat">
              <a:solidFill>
                <a:srgbClr val="1B353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86236"/>
  </p:normalViewPr>
  <p:slideViewPr>
    <p:cSldViewPr snapToGrid="0" snapToObjects="1">
      <p:cViewPr varScale="1">
        <p:scale>
          <a:sx n="106" d="100"/>
          <a:sy n="106" d="100"/>
        </p:scale>
        <p:origin x="1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84" name="Shape 5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09493" latinLnBrk="0">
      <a:defRPr sz="1600">
        <a:latin typeface="Helvetica Light" charset="0"/>
        <a:ea typeface="Helvetica Light" charset="0"/>
        <a:cs typeface="Helvetica Light" charset="0"/>
        <a:sym typeface="Qualtrics Grotesque Thin"/>
      </a:defRPr>
    </a:lvl1pPr>
    <a:lvl2pPr indent="304747" defTabSz="609493" latinLnBrk="0">
      <a:defRPr sz="1600">
        <a:latin typeface="+mj-lt"/>
        <a:ea typeface="+mj-ea"/>
        <a:cs typeface="+mj-cs"/>
        <a:sym typeface="Qualtrics Grotesque Thin"/>
      </a:defRPr>
    </a:lvl2pPr>
    <a:lvl3pPr indent="609493" defTabSz="609493" latinLnBrk="0">
      <a:defRPr sz="1600">
        <a:latin typeface="+mj-lt"/>
        <a:ea typeface="+mj-ea"/>
        <a:cs typeface="+mj-cs"/>
        <a:sym typeface="Qualtrics Grotesque Thin"/>
      </a:defRPr>
    </a:lvl3pPr>
    <a:lvl4pPr indent="914240" defTabSz="609493" latinLnBrk="0">
      <a:defRPr sz="1600">
        <a:latin typeface="+mj-lt"/>
        <a:ea typeface="+mj-ea"/>
        <a:cs typeface="+mj-cs"/>
        <a:sym typeface="Qualtrics Grotesque Thin"/>
      </a:defRPr>
    </a:lvl4pPr>
    <a:lvl5pPr indent="1218987" defTabSz="609493" latinLnBrk="0">
      <a:defRPr sz="1600">
        <a:latin typeface="+mj-lt"/>
        <a:ea typeface="+mj-ea"/>
        <a:cs typeface="+mj-cs"/>
        <a:sym typeface="Qualtrics Grotesque Thin"/>
      </a:defRPr>
    </a:lvl5pPr>
    <a:lvl6pPr indent="1523733" defTabSz="609493" latinLnBrk="0">
      <a:defRPr sz="1600">
        <a:latin typeface="+mj-lt"/>
        <a:ea typeface="+mj-ea"/>
        <a:cs typeface="+mj-cs"/>
        <a:sym typeface="Qualtrics Grotesque Thin"/>
      </a:defRPr>
    </a:lvl6pPr>
    <a:lvl7pPr indent="1828480" defTabSz="609493" latinLnBrk="0">
      <a:defRPr sz="1600">
        <a:latin typeface="+mj-lt"/>
        <a:ea typeface="+mj-ea"/>
        <a:cs typeface="+mj-cs"/>
        <a:sym typeface="Qualtrics Grotesque Thin"/>
      </a:defRPr>
    </a:lvl7pPr>
    <a:lvl8pPr indent="2133227" defTabSz="609493" latinLnBrk="0">
      <a:defRPr sz="1600">
        <a:latin typeface="+mj-lt"/>
        <a:ea typeface="+mj-ea"/>
        <a:cs typeface="+mj-cs"/>
        <a:sym typeface="Qualtrics Grotesque Thin"/>
      </a:defRPr>
    </a:lvl8pPr>
    <a:lvl9pPr indent="2437973" defTabSz="609493" latinLnBrk="0">
      <a:defRPr sz="1600">
        <a:latin typeface="+mj-lt"/>
        <a:ea typeface="+mj-ea"/>
        <a:cs typeface="+mj-cs"/>
        <a:sym typeface="Qualtrics Grotesque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E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9"/>
          <p:cNvSpPr/>
          <p:nvPr userDrawn="1"/>
        </p:nvSpPr>
        <p:spPr>
          <a:xfrm>
            <a:off x="-24533" y="3571407"/>
            <a:ext cx="12229382" cy="3439360"/>
          </a:xfrm>
          <a:custGeom>
            <a:avLst/>
            <a:gdLst>
              <a:gd name="connsiteX0" fmla="*/ 0 w 22183"/>
              <a:gd name="connsiteY0" fmla="*/ 0 h 21600"/>
              <a:gd name="connsiteX1" fmla="*/ 21600 w 22183"/>
              <a:gd name="connsiteY1" fmla="*/ 4393 h 21600"/>
              <a:gd name="connsiteX2" fmla="*/ 22183 w 22183"/>
              <a:gd name="connsiteY2" fmla="*/ 5630 h 21600"/>
              <a:gd name="connsiteX3" fmla="*/ 7 w 22183"/>
              <a:gd name="connsiteY3" fmla="*/ 21600 h 21600"/>
              <a:gd name="connsiteX4" fmla="*/ 0 w 22183"/>
              <a:gd name="connsiteY4" fmla="*/ 0 h 21600"/>
              <a:gd name="connsiteX0" fmla="*/ 0 w 21600"/>
              <a:gd name="connsiteY0" fmla="*/ 0 h 21600"/>
              <a:gd name="connsiteX1" fmla="*/ 21600 w 21600"/>
              <a:gd name="connsiteY1" fmla="*/ 4393 h 21600"/>
              <a:gd name="connsiteX2" fmla="*/ 21600 w 21600"/>
              <a:gd name="connsiteY2" fmla="*/ 6628 h 21600"/>
              <a:gd name="connsiteX3" fmla="*/ 7 w 21600"/>
              <a:gd name="connsiteY3" fmla="*/ 21600 h 21600"/>
              <a:gd name="connsiteX4" fmla="*/ 0 w 21600"/>
              <a:gd name="connsiteY4" fmla="*/ 0 h 21600"/>
              <a:gd name="connsiteX0" fmla="*/ 857 w 22457"/>
              <a:gd name="connsiteY0" fmla="*/ 0 h 6628"/>
              <a:gd name="connsiteX1" fmla="*/ 22457 w 22457"/>
              <a:gd name="connsiteY1" fmla="*/ 4393 h 6628"/>
              <a:gd name="connsiteX2" fmla="*/ 22457 w 22457"/>
              <a:gd name="connsiteY2" fmla="*/ 6628 h 6628"/>
              <a:gd name="connsiteX3" fmla="*/ 0 w 22457"/>
              <a:gd name="connsiteY3" fmla="*/ 5394 h 6628"/>
              <a:gd name="connsiteX4" fmla="*/ 857 w 22457"/>
              <a:gd name="connsiteY4" fmla="*/ 0 h 6628"/>
              <a:gd name="connsiteX0" fmla="*/ 382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0 w 10000"/>
              <a:gd name="connsiteY3" fmla="*/ 8138 h 10000"/>
              <a:gd name="connsiteX4" fmla="*/ 382 w 10000"/>
              <a:gd name="connsiteY4" fmla="*/ 0 h 10000"/>
              <a:gd name="connsiteX0" fmla="*/ 0 w 9618"/>
              <a:gd name="connsiteY0" fmla="*/ 0 h 10000"/>
              <a:gd name="connsiteX1" fmla="*/ 9618 w 9618"/>
              <a:gd name="connsiteY1" fmla="*/ 6628 h 10000"/>
              <a:gd name="connsiteX2" fmla="*/ 9618 w 9618"/>
              <a:gd name="connsiteY2" fmla="*/ 10000 h 10000"/>
              <a:gd name="connsiteX3" fmla="*/ 12 w 9618"/>
              <a:gd name="connsiteY3" fmla="*/ 9882 h 10000"/>
              <a:gd name="connsiteX4" fmla="*/ 0 w 9618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325 w 10000"/>
              <a:gd name="connsiteY3" fmla="*/ 935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9816"/>
              <a:gd name="connsiteX1" fmla="*/ 10000 w 10000"/>
              <a:gd name="connsiteY1" fmla="*/ 6628 h 9816"/>
              <a:gd name="connsiteX2" fmla="*/ 9901 w 10000"/>
              <a:gd name="connsiteY2" fmla="*/ 9760 h 9816"/>
              <a:gd name="connsiteX3" fmla="*/ 1 w 10000"/>
              <a:gd name="connsiteY3" fmla="*/ 9816 h 9816"/>
              <a:gd name="connsiteX4" fmla="*/ 0 w 10000"/>
              <a:gd name="connsiteY4" fmla="*/ 0 h 9816"/>
              <a:gd name="connsiteX0" fmla="*/ 0 w 10005"/>
              <a:gd name="connsiteY0" fmla="*/ 0 h 10032"/>
              <a:gd name="connsiteX1" fmla="*/ 10000 w 10005"/>
              <a:gd name="connsiteY1" fmla="*/ 6752 h 10032"/>
              <a:gd name="connsiteX2" fmla="*/ 10005 w 10005"/>
              <a:gd name="connsiteY2" fmla="*/ 10032 h 10032"/>
              <a:gd name="connsiteX3" fmla="*/ 1 w 10005"/>
              <a:gd name="connsiteY3" fmla="*/ 10000 h 10032"/>
              <a:gd name="connsiteX4" fmla="*/ 0 w 10005"/>
              <a:gd name="connsiteY4" fmla="*/ 0 h 10032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00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6 w 10051"/>
              <a:gd name="connsiteY0" fmla="*/ 0 h 11355"/>
              <a:gd name="connsiteX1" fmla="*/ 10046 w 10051"/>
              <a:gd name="connsiteY1" fmla="*/ 6752 h 11355"/>
              <a:gd name="connsiteX2" fmla="*/ 10051 w 10051"/>
              <a:gd name="connsiteY2" fmla="*/ 11332 h 11355"/>
              <a:gd name="connsiteX3" fmla="*/ 54 w 10051"/>
              <a:gd name="connsiteY3" fmla="*/ 11355 h 11355"/>
              <a:gd name="connsiteX4" fmla="*/ 46 w 10051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69 w 10074"/>
              <a:gd name="connsiteY0" fmla="*/ 0 h 11355"/>
              <a:gd name="connsiteX1" fmla="*/ 10069 w 10074"/>
              <a:gd name="connsiteY1" fmla="*/ 6752 h 11355"/>
              <a:gd name="connsiteX2" fmla="*/ 10074 w 10074"/>
              <a:gd name="connsiteY2" fmla="*/ 11332 h 11355"/>
              <a:gd name="connsiteX3" fmla="*/ 77 w 10074"/>
              <a:gd name="connsiteY3" fmla="*/ 11355 h 11355"/>
              <a:gd name="connsiteX4" fmla="*/ 69 w 10074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 w 10009"/>
              <a:gd name="connsiteY0" fmla="*/ 0 h 11367"/>
              <a:gd name="connsiteX1" fmla="*/ 10004 w 10009"/>
              <a:gd name="connsiteY1" fmla="*/ 6752 h 11367"/>
              <a:gd name="connsiteX2" fmla="*/ 10009 w 10009"/>
              <a:gd name="connsiteY2" fmla="*/ 11332 h 11367"/>
              <a:gd name="connsiteX3" fmla="*/ 3 w 10009"/>
              <a:gd name="connsiteY3" fmla="*/ 11367 h 11367"/>
              <a:gd name="connsiteX4" fmla="*/ 4 w 10009"/>
              <a:gd name="connsiteY4" fmla="*/ 0 h 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367" extrusionOk="0">
                <a:moveTo>
                  <a:pt x="4" y="0"/>
                </a:moveTo>
                <a:lnTo>
                  <a:pt x="10004" y="6752"/>
                </a:lnTo>
                <a:cubicBezTo>
                  <a:pt x="10006" y="7915"/>
                  <a:pt x="10004" y="10197"/>
                  <a:pt x="10009" y="11332"/>
                </a:cubicBezTo>
                <a:lnTo>
                  <a:pt x="3" y="11367"/>
                </a:lnTo>
                <a:cubicBezTo>
                  <a:pt x="-5" y="8769"/>
                  <a:pt x="5" y="11067"/>
                  <a:pt x="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203200" dist="142086" dir="17741672" rotWithShape="0">
              <a:srgbClr val="000000">
                <a:alpha val="22656"/>
              </a:srgbClr>
            </a:outerShdw>
          </a:effectLst>
        </p:spPr>
        <p:txBody>
          <a:bodyPr lIns="67698" tIns="67698" rIns="67698" bIns="67698" anchor="ctr"/>
          <a:lstStyle/>
          <a:p>
            <a:pPr algn="ctr" defTabSz="1100062">
              <a:buClrTx/>
              <a:buFontTx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5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DF67FEC-B90A-E74B-8485-F91D667BD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313" y="1982910"/>
            <a:ext cx="10924563" cy="1325563"/>
          </a:xfrm>
        </p:spPr>
        <p:txBody>
          <a:bodyPr/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9031973-1FB0-AE4D-B62D-12D94DC7EE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5228369"/>
            <a:ext cx="7467600" cy="633168"/>
          </a:xfrm>
        </p:spPr>
        <p:txBody>
          <a:bodyPr/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Project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D6D375B-204F-4248-9DD9-C099F890F4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5861780"/>
            <a:ext cx="7467600" cy="71437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Project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B449D-4E15-9240-853C-F61BEC333D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224" y="232521"/>
            <a:ext cx="1936409" cy="5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14" y="1825625"/>
            <a:ext cx="2788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70C4DD-8EB1-2B40-8922-7C7860F91D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46015" y="1825625"/>
            <a:ext cx="2788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1F52C1-113C-484E-9F92-9B00783D0E5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50716" y="1825625"/>
            <a:ext cx="2788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684138-4200-2844-860A-E5F2CD2EF0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55418" y="1825625"/>
            <a:ext cx="278892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88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77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6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342900"/>
            <a:ext cx="4429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13" y="2057400"/>
            <a:ext cx="4429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1313" y="1660183"/>
            <a:ext cx="115030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0" i="0" dirty="0">
                <a:latin typeface="BentonSans" panose="02000503000000020004" pitchFamily="2" charset="0"/>
                <a:ea typeface="Qualtrics Grotesque ExtraLight" charset="0"/>
                <a:cs typeface="Qualtrics Grotesque ExtraLight" charset="0"/>
              </a:rPr>
              <a:t>Thank You!</a:t>
            </a:r>
          </a:p>
        </p:txBody>
      </p:sp>
      <p:sp>
        <p:nvSpPr>
          <p:cNvPr id="10" name="Shape 479"/>
          <p:cNvSpPr/>
          <p:nvPr userDrawn="1"/>
        </p:nvSpPr>
        <p:spPr>
          <a:xfrm>
            <a:off x="-82061" y="3571407"/>
            <a:ext cx="12286910" cy="3439360"/>
          </a:xfrm>
          <a:custGeom>
            <a:avLst/>
            <a:gdLst>
              <a:gd name="connsiteX0" fmla="*/ 0 w 22183"/>
              <a:gd name="connsiteY0" fmla="*/ 0 h 21600"/>
              <a:gd name="connsiteX1" fmla="*/ 21600 w 22183"/>
              <a:gd name="connsiteY1" fmla="*/ 4393 h 21600"/>
              <a:gd name="connsiteX2" fmla="*/ 22183 w 22183"/>
              <a:gd name="connsiteY2" fmla="*/ 5630 h 21600"/>
              <a:gd name="connsiteX3" fmla="*/ 7 w 22183"/>
              <a:gd name="connsiteY3" fmla="*/ 21600 h 21600"/>
              <a:gd name="connsiteX4" fmla="*/ 0 w 22183"/>
              <a:gd name="connsiteY4" fmla="*/ 0 h 21600"/>
              <a:gd name="connsiteX0" fmla="*/ 0 w 21600"/>
              <a:gd name="connsiteY0" fmla="*/ 0 h 21600"/>
              <a:gd name="connsiteX1" fmla="*/ 21600 w 21600"/>
              <a:gd name="connsiteY1" fmla="*/ 4393 h 21600"/>
              <a:gd name="connsiteX2" fmla="*/ 21600 w 21600"/>
              <a:gd name="connsiteY2" fmla="*/ 6628 h 21600"/>
              <a:gd name="connsiteX3" fmla="*/ 7 w 21600"/>
              <a:gd name="connsiteY3" fmla="*/ 21600 h 21600"/>
              <a:gd name="connsiteX4" fmla="*/ 0 w 21600"/>
              <a:gd name="connsiteY4" fmla="*/ 0 h 21600"/>
              <a:gd name="connsiteX0" fmla="*/ 857 w 22457"/>
              <a:gd name="connsiteY0" fmla="*/ 0 h 6628"/>
              <a:gd name="connsiteX1" fmla="*/ 22457 w 22457"/>
              <a:gd name="connsiteY1" fmla="*/ 4393 h 6628"/>
              <a:gd name="connsiteX2" fmla="*/ 22457 w 22457"/>
              <a:gd name="connsiteY2" fmla="*/ 6628 h 6628"/>
              <a:gd name="connsiteX3" fmla="*/ 0 w 22457"/>
              <a:gd name="connsiteY3" fmla="*/ 5394 h 6628"/>
              <a:gd name="connsiteX4" fmla="*/ 857 w 22457"/>
              <a:gd name="connsiteY4" fmla="*/ 0 h 6628"/>
              <a:gd name="connsiteX0" fmla="*/ 382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0 w 10000"/>
              <a:gd name="connsiteY3" fmla="*/ 8138 h 10000"/>
              <a:gd name="connsiteX4" fmla="*/ 382 w 10000"/>
              <a:gd name="connsiteY4" fmla="*/ 0 h 10000"/>
              <a:gd name="connsiteX0" fmla="*/ 0 w 9618"/>
              <a:gd name="connsiteY0" fmla="*/ 0 h 10000"/>
              <a:gd name="connsiteX1" fmla="*/ 9618 w 9618"/>
              <a:gd name="connsiteY1" fmla="*/ 6628 h 10000"/>
              <a:gd name="connsiteX2" fmla="*/ 9618 w 9618"/>
              <a:gd name="connsiteY2" fmla="*/ 10000 h 10000"/>
              <a:gd name="connsiteX3" fmla="*/ 12 w 9618"/>
              <a:gd name="connsiteY3" fmla="*/ 9882 h 10000"/>
              <a:gd name="connsiteX4" fmla="*/ 0 w 9618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325 w 10000"/>
              <a:gd name="connsiteY3" fmla="*/ 935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9816"/>
              <a:gd name="connsiteX1" fmla="*/ 10000 w 10000"/>
              <a:gd name="connsiteY1" fmla="*/ 6628 h 9816"/>
              <a:gd name="connsiteX2" fmla="*/ 9901 w 10000"/>
              <a:gd name="connsiteY2" fmla="*/ 9760 h 9816"/>
              <a:gd name="connsiteX3" fmla="*/ 1 w 10000"/>
              <a:gd name="connsiteY3" fmla="*/ 9816 h 9816"/>
              <a:gd name="connsiteX4" fmla="*/ 0 w 10000"/>
              <a:gd name="connsiteY4" fmla="*/ 0 h 9816"/>
              <a:gd name="connsiteX0" fmla="*/ 0 w 10005"/>
              <a:gd name="connsiteY0" fmla="*/ 0 h 10032"/>
              <a:gd name="connsiteX1" fmla="*/ 10000 w 10005"/>
              <a:gd name="connsiteY1" fmla="*/ 6752 h 10032"/>
              <a:gd name="connsiteX2" fmla="*/ 10005 w 10005"/>
              <a:gd name="connsiteY2" fmla="*/ 10032 h 10032"/>
              <a:gd name="connsiteX3" fmla="*/ 1 w 10005"/>
              <a:gd name="connsiteY3" fmla="*/ 10000 h 10032"/>
              <a:gd name="connsiteX4" fmla="*/ 0 w 10005"/>
              <a:gd name="connsiteY4" fmla="*/ 0 h 10032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00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6 w 10051"/>
              <a:gd name="connsiteY0" fmla="*/ 0 h 11355"/>
              <a:gd name="connsiteX1" fmla="*/ 10046 w 10051"/>
              <a:gd name="connsiteY1" fmla="*/ 6752 h 11355"/>
              <a:gd name="connsiteX2" fmla="*/ 10051 w 10051"/>
              <a:gd name="connsiteY2" fmla="*/ 11332 h 11355"/>
              <a:gd name="connsiteX3" fmla="*/ 54 w 10051"/>
              <a:gd name="connsiteY3" fmla="*/ 11355 h 11355"/>
              <a:gd name="connsiteX4" fmla="*/ 46 w 10051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69 w 10074"/>
              <a:gd name="connsiteY0" fmla="*/ 0 h 11355"/>
              <a:gd name="connsiteX1" fmla="*/ 10069 w 10074"/>
              <a:gd name="connsiteY1" fmla="*/ 6752 h 11355"/>
              <a:gd name="connsiteX2" fmla="*/ 10074 w 10074"/>
              <a:gd name="connsiteY2" fmla="*/ 11332 h 11355"/>
              <a:gd name="connsiteX3" fmla="*/ 77 w 10074"/>
              <a:gd name="connsiteY3" fmla="*/ 11355 h 11355"/>
              <a:gd name="connsiteX4" fmla="*/ 69 w 10074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 w 10009"/>
              <a:gd name="connsiteY0" fmla="*/ 0 h 11367"/>
              <a:gd name="connsiteX1" fmla="*/ 10004 w 10009"/>
              <a:gd name="connsiteY1" fmla="*/ 6752 h 11367"/>
              <a:gd name="connsiteX2" fmla="*/ 10009 w 10009"/>
              <a:gd name="connsiteY2" fmla="*/ 11332 h 11367"/>
              <a:gd name="connsiteX3" fmla="*/ 3 w 10009"/>
              <a:gd name="connsiteY3" fmla="*/ 11367 h 11367"/>
              <a:gd name="connsiteX4" fmla="*/ 4 w 10009"/>
              <a:gd name="connsiteY4" fmla="*/ 0 h 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367" extrusionOk="0">
                <a:moveTo>
                  <a:pt x="4" y="0"/>
                </a:moveTo>
                <a:lnTo>
                  <a:pt x="10004" y="6752"/>
                </a:lnTo>
                <a:cubicBezTo>
                  <a:pt x="10006" y="7915"/>
                  <a:pt x="10004" y="10197"/>
                  <a:pt x="10009" y="11332"/>
                </a:cubicBezTo>
                <a:lnTo>
                  <a:pt x="3" y="11367"/>
                </a:lnTo>
                <a:cubicBezTo>
                  <a:pt x="-5" y="8769"/>
                  <a:pt x="5" y="11067"/>
                  <a:pt x="4" y="0"/>
                </a:cubicBezTo>
                <a:close/>
              </a:path>
            </a:pathLst>
          </a:custGeom>
          <a:solidFill>
            <a:srgbClr val="2E393F"/>
          </a:solidFill>
          <a:ln w="12700">
            <a:miter lim="400000"/>
          </a:ln>
          <a:effectLst>
            <a:outerShdw blurRad="203200" dist="142086" dir="17741672" rotWithShape="0">
              <a:srgbClr val="000000">
                <a:alpha val="22656"/>
              </a:srgbClr>
            </a:outerShdw>
          </a:effectLst>
        </p:spPr>
        <p:txBody>
          <a:bodyPr lIns="67698" tIns="67698" rIns="67698" bIns="67698" anchor="ctr"/>
          <a:lstStyle/>
          <a:p>
            <a:pPr algn="ctr" defTabSz="1100062">
              <a:buClrTx/>
              <a:buFontTx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5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93B0-35A4-DB4F-BA85-E6C338D18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494" y="260350"/>
            <a:ext cx="1869844" cy="5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40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9"/>
          <p:cNvSpPr/>
          <p:nvPr userDrawn="1"/>
        </p:nvSpPr>
        <p:spPr>
          <a:xfrm rot="5400000" flipH="1" flipV="1">
            <a:off x="5908149" y="577321"/>
            <a:ext cx="6858000" cy="5703356"/>
          </a:xfrm>
          <a:custGeom>
            <a:avLst/>
            <a:gdLst>
              <a:gd name="connsiteX0" fmla="*/ 0 w 22183"/>
              <a:gd name="connsiteY0" fmla="*/ 0 h 21600"/>
              <a:gd name="connsiteX1" fmla="*/ 21600 w 22183"/>
              <a:gd name="connsiteY1" fmla="*/ 4393 h 21600"/>
              <a:gd name="connsiteX2" fmla="*/ 22183 w 22183"/>
              <a:gd name="connsiteY2" fmla="*/ 5630 h 21600"/>
              <a:gd name="connsiteX3" fmla="*/ 7 w 22183"/>
              <a:gd name="connsiteY3" fmla="*/ 21600 h 21600"/>
              <a:gd name="connsiteX4" fmla="*/ 0 w 22183"/>
              <a:gd name="connsiteY4" fmla="*/ 0 h 21600"/>
              <a:gd name="connsiteX0" fmla="*/ 0 w 21600"/>
              <a:gd name="connsiteY0" fmla="*/ 0 h 21600"/>
              <a:gd name="connsiteX1" fmla="*/ 21600 w 21600"/>
              <a:gd name="connsiteY1" fmla="*/ 4393 h 21600"/>
              <a:gd name="connsiteX2" fmla="*/ 21600 w 21600"/>
              <a:gd name="connsiteY2" fmla="*/ 6628 h 21600"/>
              <a:gd name="connsiteX3" fmla="*/ 7 w 21600"/>
              <a:gd name="connsiteY3" fmla="*/ 21600 h 21600"/>
              <a:gd name="connsiteX4" fmla="*/ 0 w 21600"/>
              <a:gd name="connsiteY4" fmla="*/ 0 h 21600"/>
              <a:gd name="connsiteX0" fmla="*/ 857 w 22457"/>
              <a:gd name="connsiteY0" fmla="*/ 0 h 6628"/>
              <a:gd name="connsiteX1" fmla="*/ 22457 w 22457"/>
              <a:gd name="connsiteY1" fmla="*/ 4393 h 6628"/>
              <a:gd name="connsiteX2" fmla="*/ 22457 w 22457"/>
              <a:gd name="connsiteY2" fmla="*/ 6628 h 6628"/>
              <a:gd name="connsiteX3" fmla="*/ 0 w 22457"/>
              <a:gd name="connsiteY3" fmla="*/ 5394 h 6628"/>
              <a:gd name="connsiteX4" fmla="*/ 857 w 22457"/>
              <a:gd name="connsiteY4" fmla="*/ 0 h 6628"/>
              <a:gd name="connsiteX0" fmla="*/ 382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0 w 10000"/>
              <a:gd name="connsiteY3" fmla="*/ 8138 h 10000"/>
              <a:gd name="connsiteX4" fmla="*/ 382 w 10000"/>
              <a:gd name="connsiteY4" fmla="*/ 0 h 10000"/>
              <a:gd name="connsiteX0" fmla="*/ 0 w 9618"/>
              <a:gd name="connsiteY0" fmla="*/ 0 h 10000"/>
              <a:gd name="connsiteX1" fmla="*/ 9618 w 9618"/>
              <a:gd name="connsiteY1" fmla="*/ 6628 h 10000"/>
              <a:gd name="connsiteX2" fmla="*/ 9618 w 9618"/>
              <a:gd name="connsiteY2" fmla="*/ 10000 h 10000"/>
              <a:gd name="connsiteX3" fmla="*/ 12 w 9618"/>
              <a:gd name="connsiteY3" fmla="*/ 9882 h 10000"/>
              <a:gd name="connsiteX4" fmla="*/ 0 w 9618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325 w 10000"/>
              <a:gd name="connsiteY3" fmla="*/ 935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6628 h 10000"/>
              <a:gd name="connsiteX2" fmla="*/ 10000 w 10000"/>
              <a:gd name="connsiteY2" fmla="*/ 10000 h 10000"/>
              <a:gd name="connsiteX3" fmla="*/ 1 w 10000"/>
              <a:gd name="connsiteY3" fmla="*/ 9816 h 10000"/>
              <a:gd name="connsiteX4" fmla="*/ 0 w 10000"/>
              <a:gd name="connsiteY4" fmla="*/ 0 h 10000"/>
              <a:gd name="connsiteX0" fmla="*/ 0 w 10000"/>
              <a:gd name="connsiteY0" fmla="*/ 0 h 9816"/>
              <a:gd name="connsiteX1" fmla="*/ 10000 w 10000"/>
              <a:gd name="connsiteY1" fmla="*/ 6628 h 9816"/>
              <a:gd name="connsiteX2" fmla="*/ 9901 w 10000"/>
              <a:gd name="connsiteY2" fmla="*/ 9760 h 9816"/>
              <a:gd name="connsiteX3" fmla="*/ 1 w 10000"/>
              <a:gd name="connsiteY3" fmla="*/ 9816 h 9816"/>
              <a:gd name="connsiteX4" fmla="*/ 0 w 10000"/>
              <a:gd name="connsiteY4" fmla="*/ 0 h 9816"/>
              <a:gd name="connsiteX0" fmla="*/ 0 w 10005"/>
              <a:gd name="connsiteY0" fmla="*/ 0 h 10032"/>
              <a:gd name="connsiteX1" fmla="*/ 10000 w 10005"/>
              <a:gd name="connsiteY1" fmla="*/ 6752 h 10032"/>
              <a:gd name="connsiteX2" fmla="*/ 10005 w 10005"/>
              <a:gd name="connsiteY2" fmla="*/ 10032 h 10032"/>
              <a:gd name="connsiteX3" fmla="*/ 1 w 10005"/>
              <a:gd name="connsiteY3" fmla="*/ 10000 h 10032"/>
              <a:gd name="connsiteX4" fmla="*/ 0 w 10005"/>
              <a:gd name="connsiteY4" fmla="*/ 0 h 10032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00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6 w 10051"/>
              <a:gd name="connsiteY0" fmla="*/ 0 h 11355"/>
              <a:gd name="connsiteX1" fmla="*/ 10046 w 10051"/>
              <a:gd name="connsiteY1" fmla="*/ 6752 h 11355"/>
              <a:gd name="connsiteX2" fmla="*/ 10051 w 10051"/>
              <a:gd name="connsiteY2" fmla="*/ 11332 h 11355"/>
              <a:gd name="connsiteX3" fmla="*/ 54 w 10051"/>
              <a:gd name="connsiteY3" fmla="*/ 11355 h 11355"/>
              <a:gd name="connsiteX4" fmla="*/ 46 w 10051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69 w 10074"/>
              <a:gd name="connsiteY0" fmla="*/ 0 h 11355"/>
              <a:gd name="connsiteX1" fmla="*/ 10069 w 10074"/>
              <a:gd name="connsiteY1" fmla="*/ 6752 h 11355"/>
              <a:gd name="connsiteX2" fmla="*/ 10074 w 10074"/>
              <a:gd name="connsiteY2" fmla="*/ 11332 h 11355"/>
              <a:gd name="connsiteX3" fmla="*/ 77 w 10074"/>
              <a:gd name="connsiteY3" fmla="*/ 11355 h 11355"/>
              <a:gd name="connsiteX4" fmla="*/ 69 w 10074"/>
              <a:gd name="connsiteY4" fmla="*/ 0 h 11355"/>
              <a:gd name="connsiteX0" fmla="*/ 0 w 10005"/>
              <a:gd name="connsiteY0" fmla="*/ 0 h 11355"/>
              <a:gd name="connsiteX1" fmla="*/ 10000 w 10005"/>
              <a:gd name="connsiteY1" fmla="*/ 6752 h 11355"/>
              <a:gd name="connsiteX2" fmla="*/ 10005 w 10005"/>
              <a:gd name="connsiteY2" fmla="*/ 11332 h 11355"/>
              <a:gd name="connsiteX3" fmla="*/ 8 w 10005"/>
              <a:gd name="connsiteY3" fmla="*/ 11355 h 11355"/>
              <a:gd name="connsiteX4" fmla="*/ 0 w 10005"/>
              <a:gd name="connsiteY4" fmla="*/ 0 h 11355"/>
              <a:gd name="connsiteX0" fmla="*/ 4 w 10009"/>
              <a:gd name="connsiteY0" fmla="*/ 0 h 11367"/>
              <a:gd name="connsiteX1" fmla="*/ 10004 w 10009"/>
              <a:gd name="connsiteY1" fmla="*/ 6752 h 11367"/>
              <a:gd name="connsiteX2" fmla="*/ 10009 w 10009"/>
              <a:gd name="connsiteY2" fmla="*/ 11332 h 11367"/>
              <a:gd name="connsiteX3" fmla="*/ 3 w 10009"/>
              <a:gd name="connsiteY3" fmla="*/ 11367 h 11367"/>
              <a:gd name="connsiteX4" fmla="*/ 4 w 10009"/>
              <a:gd name="connsiteY4" fmla="*/ 0 h 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367" extrusionOk="0">
                <a:moveTo>
                  <a:pt x="4" y="0"/>
                </a:moveTo>
                <a:lnTo>
                  <a:pt x="10004" y="6752"/>
                </a:lnTo>
                <a:cubicBezTo>
                  <a:pt x="10006" y="7915"/>
                  <a:pt x="10004" y="10197"/>
                  <a:pt x="10009" y="11332"/>
                </a:cubicBezTo>
                <a:lnTo>
                  <a:pt x="3" y="11367"/>
                </a:lnTo>
                <a:cubicBezTo>
                  <a:pt x="-5" y="8769"/>
                  <a:pt x="5" y="11067"/>
                  <a:pt x="4" y="0"/>
                </a:cubicBezTo>
                <a:close/>
              </a:path>
            </a:pathLst>
          </a:custGeom>
          <a:solidFill>
            <a:srgbClr val="2E393F"/>
          </a:solidFill>
          <a:ln w="12700">
            <a:miter lim="400000"/>
          </a:ln>
          <a:effectLst>
            <a:outerShdw blurRad="419100" dist="127000" dir="13500000" algn="br" rotWithShape="0">
              <a:prstClr val="black">
                <a:alpha val="40000"/>
              </a:prstClr>
            </a:outerShdw>
          </a:effectLst>
        </p:spPr>
        <p:txBody>
          <a:bodyPr lIns="67698" tIns="67698" rIns="67698" bIns="67698" anchor="ctr"/>
          <a:lstStyle/>
          <a:p>
            <a:pPr algn="ctr" defTabSz="1100062">
              <a:buClrTx/>
              <a:buFontTx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60013"/>
            <a:ext cx="6017683" cy="1421928"/>
          </a:xfrm>
        </p:spPr>
        <p:txBody>
          <a:bodyPr anchor="b">
            <a:sp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8929"/>
            <a:ext cx="6017683" cy="369332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47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14" y="1825625"/>
            <a:ext cx="56769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825625"/>
            <a:ext cx="56737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00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t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7B34C6-3A2A-144C-8A46-72B0DF9A71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62" y="1825625"/>
            <a:ext cx="8409476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CC016-2AB2-0A41-9945-5BD488A984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1313" y="1825625"/>
            <a:ext cx="296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1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t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41314" y="1825625"/>
            <a:ext cx="861356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F6AB0-28AA-184D-94EB-802F2F925D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9225" y="1825625"/>
            <a:ext cx="28051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824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13" y="1825625"/>
            <a:ext cx="37490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EA5648-9542-824A-B045-D6661CDC8B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22754" y="1825625"/>
            <a:ext cx="37490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70E38-6E61-1746-9178-F5EB714358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04196" y="1825625"/>
            <a:ext cx="37490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0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365125"/>
            <a:ext cx="11503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14" y="1825625"/>
            <a:ext cx="37490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218306" y="1825625"/>
            <a:ext cx="762603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20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41314" y="1825625"/>
            <a:ext cx="76260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ADF1-ABC9-BC4E-A578-23B9B1F7AA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77200" y="1825625"/>
            <a:ext cx="376713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5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313" y="365125"/>
            <a:ext cx="1150302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14" y="1825625"/>
            <a:ext cx="1150302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851526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12189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Qualtrics Grotesque Light" charset="0"/>
                <a:ea typeface="Qualtrics Grotesque Light" charset="0"/>
                <a:cs typeface="Qualtrics Grotesque Light" charset="0"/>
                <a:sym typeface="Calibri"/>
              </a:defRPr>
            </a:lvl1pPr>
            <a:lvl2pPr marL="0" marR="0" indent="609493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218987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828480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2437973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3047467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3656960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4266453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4875947" algn="l" defTabSz="60949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1B353C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24232" y="6356350"/>
            <a:ext cx="3688819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 marL="0" marR="0" indent="0" algn="l" defTabSz="12189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000">
                <a:solidFill>
                  <a:schemeClr val="tx2"/>
                </a:solidFill>
                <a:latin typeface="Qualtrics Grotesque Light" charset="0"/>
                <a:ea typeface="Qualtrics Grotesque Light" charset="0"/>
                <a:cs typeface="Qualtrics Grotesque Light" charset="0"/>
              </a:defRPr>
            </a:lvl1pPr>
          </a:lstStyle>
          <a:p>
            <a:pPr lvl="0" algn="r"/>
            <a:r>
              <a:rPr lang="en-US" dirty="0">
                <a:latin typeface="BentonSans" panose="02000503000000020004" pitchFamily="2" charset="0"/>
              </a:rPr>
              <a:t>Page </a:t>
            </a:r>
            <a:fld id="{EE51E37D-F899-A647-8661-555B8E2B977D}" type="slidenum">
              <a:rPr lang="en-US" smtClean="0">
                <a:latin typeface="BentonSans" panose="02000503000000020004" pitchFamily="2" charset="0"/>
              </a:rPr>
              <a:pPr lvl="0" algn="r"/>
              <a:t>‹#›</a:t>
            </a:fld>
            <a:endParaRPr lang="en-US" dirty="0">
              <a:latin typeface="BentonSans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481D1-C056-9E46-917A-103A9073366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6356350"/>
            <a:ext cx="1263305" cy="3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4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65" r:id="rId5"/>
    <p:sldLayoutId id="2147483666" r:id="rId6"/>
    <p:sldLayoutId id="2147483664" r:id="rId7"/>
    <p:sldLayoutId id="2147483661" r:id="rId8"/>
    <p:sldLayoutId id="2147483667" r:id="rId9"/>
    <p:sldLayoutId id="2147483662" r:id="rId10"/>
    <p:sldLayoutId id="2147483656" r:id="rId11"/>
    <p:sldLayoutId id="2147483657" r:id="rId12"/>
    <p:sldLayoutId id="2147483658" r:id="rId13"/>
    <p:sldLayoutId id="214748366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2">
              <a:lumMod val="75000"/>
            </a:schemeClr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2">
              <a:lumMod val="75000"/>
            </a:schemeClr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2">
              <a:lumMod val="75000"/>
            </a:schemeClr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2">
              <a:lumMod val="75000"/>
            </a:schemeClr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2">
              <a:lumMod val="75000"/>
            </a:schemeClr>
          </a:solidFill>
          <a:latin typeface="BentonSans" panose="02000503000000020004" pitchFamily="2" charset="0"/>
          <a:ea typeface="BentonSans" panose="02000503000000020004" pitchFamily="2" charset="0"/>
          <a:cs typeface="BentonSans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Conjoint Design">
  <a:themeElements>
    <a:clrScheme name="qualtrics2019">
      <a:dk1>
        <a:srgbClr val="4A4B4A"/>
      </a:dk1>
      <a:lt1>
        <a:srgbClr val="FFFFFF"/>
      </a:lt1>
      <a:dk2>
        <a:srgbClr val="A7A7A7"/>
      </a:dk2>
      <a:lt2>
        <a:srgbClr val="535353"/>
      </a:lt2>
      <a:accent1>
        <a:srgbClr val="20DBAA"/>
      </a:accent1>
      <a:accent2>
        <a:srgbClr val="0768DD"/>
      </a:accent2>
      <a:accent3>
        <a:srgbClr val="5117F9"/>
      </a:accent3>
      <a:accent4>
        <a:srgbClr val="00B3EF"/>
      </a:accent4>
      <a:accent5>
        <a:srgbClr val="000000"/>
      </a:accent5>
      <a:accent6>
        <a:srgbClr val="ECF2F3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12000"/>
          </a:schemeClr>
        </a:solidFill>
        <a:ln w="19050">
          <a:solidFill>
            <a:schemeClr val="bg2"/>
          </a:solidFill>
        </a:ln>
      </a:spPr>
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err="1" smtClean="0">
            <a:solidFill>
              <a:schemeClr val="tx2">
                <a:lumMod val="75000"/>
              </a:schemeClr>
            </a:solidFill>
            <a:latin typeface="Qualtrics Grotesque" charset="0"/>
            <a:ea typeface="Qualtrics Grotesque" charset="0"/>
            <a:cs typeface="Qualtrics Grotesque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>
            <a:solidFill>
              <a:schemeClr val="tx2">
                <a:lumMod val="75000"/>
              </a:schemeClr>
            </a:solidFill>
            <a:latin typeface="Qualtrics Grotesque Light" charset="0"/>
            <a:ea typeface="Qualtrics Grotesque Light" charset="0"/>
            <a:cs typeface="Qualtrics Grotesque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1_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B4E5"/>
      </a:accent1>
      <a:accent2>
        <a:srgbClr val="CEDF00"/>
      </a:accent2>
      <a:accent3>
        <a:srgbClr val="647077"/>
      </a:accent3>
      <a:accent4>
        <a:srgbClr val="A5A5A5"/>
      </a:accent4>
      <a:accent5>
        <a:srgbClr val="D9E0E2"/>
      </a:accent5>
      <a:accent6>
        <a:srgbClr val="FFDE00"/>
      </a:accent6>
      <a:hlink>
        <a:srgbClr val="0000FF"/>
      </a:hlink>
      <a:folHlink>
        <a:srgbClr val="FF00FF"/>
      </a:folHlink>
    </a:clrScheme>
    <a:fontScheme name="1_Default Theme">
      <a:majorFont>
        <a:latin typeface="Qualtrics Grotesque Thin"/>
        <a:ea typeface="Qualtrics Grotesque Thin"/>
        <a:cs typeface="Qualtrics Grotesque Thin"/>
      </a:majorFont>
      <a:minorFont>
        <a:latin typeface="Helvetica"/>
        <a:ea typeface="Helvetica"/>
        <a:cs typeface="Helvetica"/>
      </a:minorFont>
    </a:fontScheme>
    <a:fmtScheme name="1_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B353C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B353C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BentonSans</vt:lpstr>
      <vt:lpstr>Calibri</vt:lpstr>
      <vt:lpstr>Helvetica Light</vt:lpstr>
      <vt:lpstr>Qualtrics Grotesque Light</vt:lpstr>
      <vt:lpstr>Conjoint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Parker, Jeff</cp:lastModifiedBy>
  <cp:revision>561</cp:revision>
  <cp:lastPrinted>2018-04-10T14:35:03Z</cp:lastPrinted>
  <dcterms:modified xsi:type="dcterms:W3CDTF">2020-01-07T17:41:26Z</dcterms:modified>
  <cp:category/>
</cp:coreProperties>
</file>