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976" r:id="rId1"/>
  </p:sldMasterIdLst>
  <p:notesMasterIdLst>
    <p:notesMasterId r:id="rId6"/>
  </p:notesMasterIdLst>
  <p:handoutMasterIdLst>
    <p:handoutMasterId r:id="rId7"/>
  </p:handoutMasterIdLst>
  <p:sldIdLst>
    <p:sldId id="1573" r:id="rId2"/>
    <p:sldId id="1587" r:id="rId3"/>
    <p:sldId id="1588" r:id="rId4"/>
    <p:sldId id="1621" r:id="rId5"/>
  </p:sldIdLst>
  <p:sldSz cx="12192000" cy="6858000"/>
  <p:notesSz cx="6858000" cy="9144000"/>
  <p:embeddedFontLst>
    <p:embeddedFont>
      <p:font typeface="Calibri" panose="020F0502020204030204" pitchFamily="34" charset="0"/>
      <p:regular r:id="rId8"/>
      <p:bold r:id="rId9"/>
      <p:italic r:id="rId10"/>
      <p:boldItalic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3" pos="7680" userDrawn="1">
          <p15:clr>
            <a:srgbClr val="A4A3A4"/>
          </p15:clr>
        </p15:guide>
        <p15:guide id="4" pos="816" userDrawn="1">
          <p15:clr>
            <a:srgbClr val="A4A3A4"/>
          </p15:clr>
        </p15:guide>
        <p15:guide id="5" pos="6864" userDrawn="1">
          <p15:clr>
            <a:srgbClr val="A4A3A4"/>
          </p15:clr>
        </p15:guide>
        <p15:guide id="6" orient="horz" pos="1117" userDrawn="1">
          <p15:clr>
            <a:srgbClr val="A4A3A4"/>
          </p15:clr>
        </p15:guide>
        <p15:guide id="7" orient="horz" pos="404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56BD"/>
    <a:srgbClr val="AFD3FF"/>
    <a:srgbClr val="D9D9D9"/>
    <a:srgbClr val="CCCCCC"/>
    <a:srgbClr val="F8F8F8"/>
    <a:srgbClr val="BBBBBB"/>
    <a:srgbClr val="145194"/>
    <a:srgbClr val="C3121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59" autoAdjust="0"/>
    <p:restoredTop sz="86236" autoAdjust="0"/>
  </p:normalViewPr>
  <p:slideViewPr>
    <p:cSldViewPr snapToObjects="1">
      <p:cViewPr varScale="1">
        <p:scale>
          <a:sx n="98" d="100"/>
          <a:sy n="98" d="100"/>
        </p:scale>
        <p:origin x="208" y="360"/>
      </p:cViewPr>
      <p:guideLst>
        <p:guide pos="7680"/>
        <p:guide pos="816"/>
        <p:guide pos="6864"/>
        <p:guide orient="horz" pos="1117"/>
        <p:guide orient="horz" pos="4042"/>
      </p:guideLst>
    </p:cSldViewPr>
  </p:slideViewPr>
  <p:outlineViewPr>
    <p:cViewPr>
      <p:scale>
        <a:sx n="33" d="100"/>
        <a:sy n="33" d="100"/>
      </p:scale>
      <p:origin x="0" y="-1344"/>
    </p:cViewPr>
  </p:outlineViewPr>
  <p:notesTextViewPr>
    <p:cViewPr>
      <p:scale>
        <a:sx n="1" d="1"/>
        <a:sy n="1" d="1"/>
      </p:scale>
      <p:origin x="0" y="0"/>
    </p:cViewPr>
  </p:notesTextViewPr>
  <p:sorterViewPr>
    <p:cViewPr varScale="1">
      <p:scale>
        <a:sx n="1" d="1"/>
        <a:sy n="1" d="1"/>
      </p:scale>
      <p:origin x="0" y="0"/>
    </p:cViewPr>
  </p:sorterViewPr>
  <p:notesViewPr>
    <p:cSldViewPr snapToObjects="1">
      <p:cViewPr varScale="1">
        <p:scale>
          <a:sx n="99" d="100"/>
          <a:sy n="99" d="100"/>
        </p:scale>
        <p:origin x="427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20DB9D-8536-654A-936B-4C4EC42333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397AF7E-1FE2-F140-8E54-7F13048705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30B166-B96F-EE47-9501-37B4AB134360}" type="datetimeFigureOut">
              <a:rPr lang="en-US" smtClean="0"/>
              <a:t>9/16/20</a:t>
            </a:fld>
            <a:endParaRPr lang="en-US"/>
          </a:p>
        </p:txBody>
      </p:sp>
      <p:sp>
        <p:nvSpPr>
          <p:cNvPr id="4" name="Footer Placeholder 3">
            <a:extLst>
              <a:ext uri="{FF2B5EF4-FFF2-40B4-BE49-F238E27FC236}">
                <a16:creationId xmlns:a16="http://schemas.microsoft.com/office/drawing/2014/main" id="{D511E391-0CC3-984B-BADC-3F172DAE73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DF6583-E180-2747-A1B1-5A1532667E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1BB0FC-F5C7-4E4E-B46D-C2684C3E34D2}" type="slidenum">
              <a:rPr lang="en-US" smtClean="0"/>
              <a:t>‹#›</a:t>
            </a:fld>
            <a:endParaRPr lang="en-US"/>
          </a:p>
        </p:txBody>
      </p:sp>
    </p:spTree>
    <p:extLst>
      <p:ext uri="{BB962C8B-B14F-4D97-AF65-F5344CB8AC3E}">
        <p14:creationId xmlns:p14="http://schemas.microsoft.com/office/powerpoint/2010/main" val="874488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9/16/20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9349" y="2680320"/>
            <a:ext cx="10428651" cy="1557127"/>
          </a:xfrm>
        </p:spPr>
        <p:txBody>
          <a:bodyPr anchor="ctr"/>
          <a:lstStyle>
            <a:lvl1pPr algn="l">
              <a:defRPr sz="6000">
                <a:latin typeface="Arial" panose="020B0604020202020204" pitchFamily="34" charset="0"/>
                <a:ea typeface="Arial" panose="020B0604020202020204" pitchFamily="34" charset="0"/>
                <a:cs typeface="Arial" panose="020B0604020202020204" pitchFamily="34" charset="0"/>
              </a:defRPr>
            </a:lvl1pPr>
          </a:lstStyle>
          <a:p>
            <a:r>
              <a:rPr lang="en-US" dirty="0"/>
              <a:t>Presentation Title</a:t>
            </a:r>
          </a:p>
        </p:txBody>
      </p:sp>
      <p:sp>
        <p:nvSpPr>
          <p:cNvPr id="3" name="Subtitle 2"/>
          <p:cNvSpPr>
            <a:spLocks noGrp="1"/>
          </p:cNvSpPr>
          <p:nvPr>
            <p:ph type="subTitle" idx="1" hasCustomPrompt="1"/>
          </p:nvPr>
        </p:nvSpPr>
        <p:spPr>
          <a:xfrm>
            <a:off x="239349" y="4329522"/>
            <a:ext cx="10428651" cy="1655762"/>
          </a:xfrm>
        </p:spPr>
        <p:txBody>
          <a:bodyPr/>
          <a:lstStyle>
            <a:lvl1pPr marL="0" indent="0" algn="l">
              <a:buNone/>
              <a:defRPr sz="2400">
                <a:latin typeface="Arial" panose="020B0604020202020204" pitchFamily="34" charset="0"/>
                <a:ea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33644814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431800" y="1219204"/>
            <a:ext cx="5520184" cy="246182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5"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
        <p:nvSpPr>
          <p:cNvPr id="6" name="Content Placeholder 2">
            <a:extLst>
              <a:ext uri="{FF2B5EF4-FFF2-40B4-BE49-F238E27FC236}">
                <a16:creationId xmlns:a16="http://schemas.microsoft.com/office/drawing/2014/main" id="{06B85341-0E74-D94D-B33E-539CA459CC62}"/>
              </a:ext>
            </a:extLst>
          </p:cNvPr>
          <p:cNvSpPr>
            <a:spLocks noGrp="1"/>
          </p:cNvSpPr>
          <p:nvPr>
            <p:ph idx="11"/>
          </p:nvPr>
        </p:nvSpPr>
        <p:spPr>
          <a:xfrm>
            <a:off x="6240016" y="1219204"/>
            <a:ext cx="5520184" cy="246182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7" name="Content Placeholder 2">
            <a:extLst>
              <a:ext uri="{FF2B5EF4-FFF2-40B4-BE49-F238E27FC236}">
                <a16:creationId xmlns:a16="http://schemas.microsoft.com/office/drawing/2014/main" id="{AF3139EB-C59A-B04F-A127-B05FF85DB587}"/>
              </a:ext>
            </a:extLst>
          </p:cNvPr>
          <p:cNvSpPr>
            <a:spLocks noGrp="1"/>
          </p:cNvSpPr>
          <p:nvPr>
            <p:ph idx="12"/>
          </p:nvPr>
        </p:nvSpPr>
        <p:spPr>
          <a:xfrm>
            <a:off x="431800" y="3875604"/>
            <a:ext cx="5520184" cy="246182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8" name="Content Placeholder 2">
            <a:extLst>
              <a:ext uri="{FF2B5EF4-FFF2-40B4-BE49-F238E27FC236}">
                <a16:creationId xmlns:a16="http://schemas.microsoft.com/office/drawing/2014/main" id="{E1F8E699-5C58-DF40-ACCB-499480EBE831}"/>
              </a:ext>
            </a:extLst>
          </p:cNvPr>
          <p:cNvSpPr>
            <a:spLocks noGrp="1"/>
          </p:cNvSpPr>
          <p:nvPr>
            <p:ph idx="13"/>
          </p:nvPr>
        </p:nvSpPr>
        <p:spPr>
          <a:xfrm>
            <a:off x="6240016" y="3875604"/>
            <a:ext cx="5520184" cy="246182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Tree>
    <p:extLst>
      <p:ext uri="{BB962C8B-B14F-4D97-AF65-F5344CB8AC3E}">
        <p14:creationId xmlns:p14="http://schemas.microsoft.com/office/powerpoint/2010/main" val="231124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32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7CDC-8721-3441-81D3-21F4909EB730}"/>
              </a:ext>
            </a:extLst>
          </p:cNvPr>
          <p:cNvSpPr>
            <a:spLocks noGrp="1"/>
          </p:cNvSpPr>
          <p:nvPr>
            <p:ph type="title" hasCustomPrompt="1"/>
          </p:nvPr>
        </p:nvSpPr>
        <p:spPr>
          <a:xfrm>
            <a:off x="431800" y="279966"/>
            <a:ext cx="11328829" cy="6245378"/>
          </a:xfrm>
        </p:spPr>
        <p:txBody>
          <a:bodyPr/>
          <a:lstStyle>
            <a:lvl1pPr>
              <a:defRPr sz="6000">
                <a:solidFill>
                  <a:schemeClr val="bg1"/>
                </a:solidFill>
              </a:defRPr>
            </a:lvl1pPr>
          </a:lstStyle>
          <a:p>
            <a:r>
              <a:rPr lang="en-US" dirty="0"/>
              <a:t>Agenda</a:t>
            </a:r>
          </a:p>
        </p:txBody>
      </p:sp>
    </p:spTree>
    <p:extLst>
      <p:ext uri="{BB962C8B-B14F-4D97-AF65-F5344CB8AC3E}">
        <p14:creationId xmlns:p14="http://schemas.microsoft.com/office/powerpoint/2010/main" val="340297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Grap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279967"/>
            <a:ext cx="11328829" cy="817561"/>
          </a:xfrm>
        </p:spPr>
        <p:txBody>
          <a:bodyPr>
            <a:normAutofit/>
          </a:bodyPr>
          <a:lstStyle>
            <a:lvl1pPr>
              <a:defRPr sz="2800"/>
            </a:lvl1pPr>
          </a:lstStyle>
          <a:p>
            <a:r>
              <a:rPr lang="en-US" dirty="0"/>
              <a:t>Click to edit the main takeaway</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6" name="Chart Placeholder 5"/>
          <p:cNvSpPr>
            <a:spLocks noGrp="1"/>
          </p:cNvSpPr>
          <p:nvPr>
            <p:ph type="chart" sz="quarter" idx="11" hasCustomPrompt="1"/>
          </p:nvPr>
        </p:nvSpPr>
        <p:spPr>
          <a:xfrm>
            <a:off x="2133600" y="2147664"/>
            <a:ext cx="7924800" cy="3657600"/>
          </a:xfrm>
        </p:spPr>
        <p:txBody>
          <a:bodyPr/>
          <a:lstStyle>
            <a:lvl1pPr marL="0" indent="0">
              <a:buNone/>
              <a:defRPr/>
            </a:lvl1pPr>
          </a:lstStyle>
          <a:p>
            <a:r>
              <a:rPr lang="en-US" dirty="0"/>
              <a:t>Chart</a:t>
            </a:r>
          </a:p>
        </p:txBody>
      </p:sp>
      <p:sp>
        <p:nvSpPr>
          <p:cNvPr id="10" name="Text Placeholder 9"/>
          <p:cNvSpPr>
            <a:spLocks noGrp="1"/>
          </p:cNvSpPr>
          <p:nvPr>
            <p:ph type="body" sz="quarter" idx="12" hasCustomPrompt="1"/>
          </p:nvPr>
        </p:nvSpPr>
        <p:spPr>
          <a:xfrm>
            <a:off x="431800" y="1226570"/>
            <a:ext cx="7008349" cy="294218"/>
          </a:xfrm>
        </p:spPr>
        <p:txBody>
          <a:bodyPr/>
          <a:lstStyle>
            <a:lvl1pPr>
              <a:defRPr baseline="0"/>
            </a:lvl1pPr>
          </a:lstStyle>
          <a:p>
            <a:pPr lvl="0"/>
            <a:r>
              <a:rPr lang="en-US" dirty="0"/>
              <a:t>Click to edit the title and description of chart</a:t>
            </a:r>
          </a:p>
        </p:txBody>
      </p:sp>
      <p:sp>
        <p:nvSpPr>
          <p:cNvPr id="13" name="Text Placeholder 9"/>
          <p:cNvSpPr>
            <a:spLocks noGrp="1"/>
          </p:cNvSpPr>
          <p:nvPr>
            <p:ph type="body" sz="quarter" idx="13" hasCustomPrompt="1"/>
          </p:nvPr>
        </p:nvSpPr>
        <p:spPr>
          <a:xfrm>
            <a:off x="431800" y="1540008"/>
            <a:ext cx="7008349" cy="294218"/>
          </a:xfrm>
        </p:spPr>
        <p:txBody>
          <a:bodyPr>
            <a:noAutofit/>
          </a:bodyPr>
          <a:lstStyle>
            <a:lvl1pPr>
              <a:defRPr sz="1400" baseline="0"/>
            </a:lvl1pPr>
          </a:lstStyle>
          <a:p>
            <a:pPr lvl="0"/>
            <a:r>
              <a:rPr lang="en-US" dirty="0"/>
              <a:t>n=100,000; Further explanations</a:t>
            </a:r>
          </a:p>
        </p:txBody>
      </p:sp>
      <p:sp>
        <p:nvSpPr>
          <p:cNvPr id="11"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en-US"/>
              <a:t>SOURCE: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95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ente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279967"/>
            <a:ext cx="11328829" cy="817561"/>
          </a:xfrm>
        </p:spPr>
        <p:txBody>
          <a:bodyPr>
            <a:normAutofit/>
          </a:bodyPr>
          <a:lstStyle>
            <a:lvl1pPr>
              <a:defRPr sz="2800"/>
            </a:lvl1pPr>
          </a:lstStyle>
          <a:p>
            <a:r>
              <a:rPr lang="en-US" dirty="0"/>
              <a:t>Click to edit the main takeaway</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6" name="Chart Placeholder 5"/>
          <p:cNvSpPr>
            <a:spLocks noGrp="1"/>
          </p:cNvSpPr>
          <p:nvPr>
            <p:ph type="chart" sz="quarter" idx="11" hasCustomPrompt="1"/>
          </p:nvPr>
        </p:nvSpPr>
        <p:spPr>
          <a:xfrm>
            <a:off x="1369230" y="1340768"/>
            <a:ext cx="9453541" cy="4752528"/>
          </a:xfrm>
        </p:spPr>
        <p:txBody>
          <a:bodyPr/>
          <a:lstStyle>
            <a:lvl1pPr marL="0" indent="0">
              <a:buNone/>
              <a:defRPr/>
            </a:lvl1pPr>
          </a:lstStyle>
          <a:p>
            <a:r>
              <a:rPr lang="en-US" dirty="0"/>
              <a:t>Chart</a:t>
            </a:r>
          </a:p>
        </p:txBody>
      </p:sp>
      <p:sp>
        <p:nvSpPr>
          <p:cNvPr id="11"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359004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keaway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279967"/>
            <a:ext cx="11328829" cy="817561"/>
          </a:xfrm>
        </p:spPr>
        <p:txBody>
          <a:bodyPr>
            <a:normAutofit/>
          </a:bodyPr>
          <a:lstStyle>
            <a:lvl1pPr>
              <a:defRPr sz="2800"/>
            </a:lvl1pPr>
          </a:lstStyle>
          <a:p>
            <a:r>
              <a:rPr lang="en-US" dirty="0"/>
              <a:t>Click to edit the main takeaway</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11"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278913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0D6EFB9-9230-4B7B-84CF-BF17657CE3F9}" type="slidenum">
              <a:rPr lang="en-US" smtClean="0"/>
              <a:t>‹#›</a:t>
            </a:fld>
            <a:endParaRPr lang="en-US"/>
          </a:p>
        </p:txBody>
      </p:sp>
      <p:sp>
        <p:nvSpPr>
          <p:cNvPr id="6" name="Content Placeholder 2"/>
          <p:cNvSpPr>
            <a:spLocks noGrp="1"/>
          </p:cNvSpPr>
          <p:nvPr>
            <p:ph idx="1"/>
          </p:nvPr>
        </p:nvSpPr>
        <p:spPr>
          <a:xfrm>
            <a:off x="431800" y="1649832"/>
            <a:ext cx="11328829" cy="419693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9" name="Text Placeholder 9"/>
          <p:cNvSpPr>
            <a:spLocks noGrp="1"/>
          </p:cNvSpPr>
          <p:nvPr>
            <p:ph type="body" sz="quarter" idx="12" hasCustomPrompt="1"/>
          </p:nvPr>
        </p:nvSpPr>
        <p:spPr>
          <a:xfrm>
            <a:off x="431800" y="1226570"/>
            <a:ext cx="11328829" cy="294218"/>
          </a:xfrm>
        </p:spPr>
        <p:txBody>
          <a:bodyPr/>
          <a:lstStyle>
            <a:lvl1pPr>
              <a:defRPr baseline="0"/>
            </a:lvl1pPr>
          </a:lstStyle>
          <a:p>
            <a:pPr lvl="0"/>
            <a:r>
              <a:rPr lang="en-US" dirty="0"/>
              <a:t>Click to edit the title and description of chart</a:t>
            </a:r>
          </a:p>
        </p:txBody>
      </p:sp>
      <p:sp>
        <p:nvSpPr>
          <p:cNvPr id="11"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42422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5"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19741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431800" y="1219204"/>
            <a:ext cx="5424173"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5"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
        <p:nvSpPr>
          <p:cNvPr id="6" name="Content Placeholder 2">
            <a:extLst>
              <a:ext uri="{FF2B5EF4-FFF2-40B4-BE49-F238E27FC236}">
                <a16:creationId xmlns:a16="http://schemas.microsoft.com/office/drawing/2014/main" id="{06B85341-0E74-D94D-B33E-539CA459CC62}"/>
              </a:ext>
            </a:extLst>
          </p:cNvPr>
          <p:cNvSpPr>
            <a:spLocks noGrp="1"/>
          </p:cNvSpPr>
          <p:nvPr>
            <p:ph idx="11"/>
          </p:nvPr>
        </p:nvSpPr>
        <p:spPr>
          <a:xfrm>
            <a:off x="6336027" y="1219204"/>
            <a:ext cx="5424173"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Tree>
    <p:extLst>
      <p:ext uri="{BB962C8B-B14F-4D97-AF65-F5344CB8AC3E}">
        <p14:creationId xmlns:p14="http://schemas.microsoft.com/office/powerpoint/2010/main" val="127076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431800" y="1219204"/>
            <a:ext cx="3599971"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5"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
        <p:nvSpPr>
          <p:cNvPr id="7" name="Content Placeholder 2">
            <a:extLst>
              <a:ext uri="{FF2B5EF4-FFF2-40B4-BE49-F238E27FC236}">
                <a16:creationId xmlns:a16="http://schemas.microsoft.com/office/drawing/2014/main" id="{2C685A54-B33E-9242-83DB-941F6A0A1117}"/>
              </a:ext>
            </a:extLst>
          </p:cNvPr>
          <p:cNvSpPr>
            <a:spLocks noGrp="1"/>
          </p:cNvSpPr>
          <p:nvPr>
            <p:ph idx="11"/>
          </p:nvPr>
        </p:nvSpPr>
        <p:spPr>
          <a:xfrm>
            <a:off x="4296015" y="1219204"/>
            <a:ext cx="3599971"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8" name="Content Placeholder 2">
            <a:extLst>
              <a:ext uri="{FF2B5EF4-FFF2-40B4-BE49-F238E27FC236}">
                <a16:creationId xmlns:a16="http://schemas.microsoft.com/office/drawing/2014/main" id="{B38BE5EC-2A53-374F-B86F-D18AA5EEAB05}"/>
              </a:ext>
            </a:extLst>
          </p:cNvPr>
          <p:cNvSpPr>
            <a:spLocks noGrp="1"/>
          </p:cNvSpPr>
          <p:nvPr>
            <p:ph idx="12"/>
          </p:nvPr>
        </p:nvSpPr>
        <p:spPr>
          <a:xfrm>
            <a:off x="8160229" y="1219204"/>
            <a:ext cx="3599971"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Tree>
    <p:extLst>
      <p:ext uri="{BB962C8B-B14F-4D97-AF65-F5344CB8AC3E}">
        <p14:creationId xmlns:p14="http://schemas.microsoft.com/office/powerpoint/2010/main" val="6980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279967"/>
            <a:ext cx="11328829" cy="817561"/>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31800" y="1219204"/>
            <a:ext cx="11328829" cy="4627563"/>
          </a:xfrm>
          <a:prstGeom prst="rect">
            <a:avLst/>
          </a:prstGeom>
        </p:spPr>
        <p:txBody>
          <a:bodyPr vert="horz" lIns="0" tIns="0" rIns="0" bIns="0" rtlCol="0">
            <a:noAutofit/>
          </a:bodyPr>
          <a:lstStyle/>
          <a:p>
            <a:pPr lvl="0"/>
            <a:endParaRPr lang="en-US" dirty="0"/>
          </a:p>
        </p:txBody>
      </p:sp>
      <p:sp>
        <p:nvSpPr>
          <p:cNvPr id="5" name="Slide Number Placeholder 4"/>
          <p:cNvSpPr>
            <a:spLocks noGrp="1"/>
          </p:cNvSpPr>
          <p:nvPr>
            <p:ph type="sldNum" sz="quarter" idx="4"/>
          </p:nvPr>
        </p:nvSpPr>
        <p:spPr>
          <a:xfrm>
            <a:off x="9017000" y="6350005"/>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C0D6EFB9-9230-4B7B-84CF-BF17657CE3F9}" type="slidenum">
              <a:rPr lang="en-US" smtClean="0"/>
              <a:pPr/>
              <a:t>‹#›</a:t>
            </a:fld>
            <a:endParaRPr lang="en-US"/>
          </a:p>
        </p:txBody>
      </p:sp>
      <p:sp>
        <p:nvSpPr>
          <p:cNvPr id="4"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96565727"/>
      </p:ext>
    </p:extLst>
  </p:cSld>
  <p:clrMap bg1="lt1" tx1="dk1" bg2="lt2" tx2="dk2" accent1="accent1" accent2="accent2" accent3="accent3" accent4="accent4" accent5="accent5" accent6="accent6" hlink="hlink" folHlink="folHlink"/>
  <p:sldLayoutIdLst>
    <p:sldLayoutId id="2147484037" r:id="rId1"/>
    <p:sldLayoutId id="2147484051" r:id="rId2"/>
    <p:sldLayoutId id="2147484035" r:id="rId3"/>
    <p:sldLayoutId id="2147484055" r:id="rId4"/>
    <p:sldLayoutId id="2147484056" r:id="rId5"/>
    <p:sldLayoutId id="2147484038" r:id="rId6"/>
    <p:sldLayoutId id="2147483978" r:id="rId7"/>
    <p:sldLayoutId id="2147484052" r:id="rId8"/>
    <p:sldLayoutId id="2147484053" r:id="rId9"/>
    <p:sldLayoutId id="2147484054" r:id="rId10"/>
    <p:sldLayoutId id="2147484057" r:id="rId11"/>
  </p:sldLayoutIdLst>
  <p:hf hdr="0" dt="0"/>
  <p:txStyles>
    <p:titleStyle>
      <a:lvl1pPr algn="l" defTabSz="1219170" rtl="0" eaLnBrk="1" latinLnBrk="0" hangingPunct="1">
        <a:lnSpc>
          <a:spcPct val="86000"/>
        </a:lnSpc>
        <a:spcBef>
          <a:spcPct val="0"/>
        </a:spcBef>
        <a:buNone/>
        <a:defRPr sz="2800" kern="800" spc="-53">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ct val="20000"/>
        </a:spcBef>
        <a:buClr>
          <a:schemeClr val="tx1">
            <a:lumMod val="50000"/>
          </a:schemeClr>
        </a:buClr>
        <a:buFont typeface="Arial" panose="020B0604020202020204" pitchFamily="34" charset="0"/>
        <a:buNone/>
        <a:defRPr sz="2000" kern="800" spc="-13">
          <a:solidFill>
            <a:schemeClr val="tx1"/>
          </a:solidFill>
          <a:latin typeface="Arial" panose="020B0604020202020204" pitchFamily="34" charset="0"/>
          <a:ea typeface="+mn-ea"/>
          <a:cs typeface="Arial" panose="020B0604020202020204" pitchFamily="34" charset="0"/>
        </a:defRPr>
      </a:lvl1pPr>
      <a:lvl2pPr marL="459306" indent="-230712" algn="l" defTabSz="1219170" rtl="0" eaLnBrk="1" latinLnBrk="0" hangingPunct="1">
        <a:spcBef>
          <a:spcPct val="200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ransparent.utah.gov/emp.php" TargetMode="External"/><Relationship Id="rId2" Type="http://schemas.openxmlformats.org/officeDocument/2006/relationships/hyperlink" Target="https://www.deseret.com/indepth/2020/9/11/21430729/utah-utes-furlough-whittingham-krystkowiak-ncaa-football-coronavirus-college-sports-covid" TargetMode="External"/><Relationship Id="rId1" Type="http://schemas.openxmlformats.org/officeDocument/2006/relationships/slideLayout" Target="../slideLayouts/slideLayout7.xml"/><Relationship Id="rId4" Type="http://schemas.openxmlformats.org/officeDocument/2006/relationships/hyperlink" Target="https://utahutes.com/sports/2016/6/10/school-bio-budget-fiscal-year-2016-html.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st.github.com/lazarogamio/d64e0d04b1ce1f2a3bd08db7526fa632/archive/3de009f5e5bdc9a86489f7ec9e181ca574a3021d.zi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E547-CBC9-BE4F-81D0-9F2AA7BAC351}"/>
              </a:ext>
            </a:extLst>
          </p:cNvPr>
          <p:cNvSpPr>
            <a:spLocks noGrp="1"/>
          </p:cNvSpPr>
          <p:nvPr>
            <p:ph type="title"/>
          </p:nvPr>
        </p:nvSpPr>
        <p:spPr/>
        <p:txBody>
          <a:bodyPr/>
          <a:lstStyle/>
          <a:p>
            <a:r>
              <a:rPr lang="en-US" dirty="0"/>
              <a:t>Homework – Week 3</a:t>
            </a:r>
          </a:p>
        </p:txBody>
      </p:sp>
    </p:spTree>
    <p:extLst>
      <p:ext uri="{BB962C8B-B14F-4D97-AF65-F5344CB8AC3E}">
        <p14:creationId xmlns:p14="http://schemas.microsoft.com/office/powerpoint/2010/main" val="85442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DB23-A423-1E47-8912-7DC9170974E7}"/>
              </a:ext>
            </a:extLst>
          </p:cNvPr>
          <p:cNvSpPr>
            <a:spLocks noGrp="1"/>
          </p:cNvSpPr>
          <p:nvPr>
            <p:ph type="title"/>
          </p:nvPr>
        </p:nvSpPr>
        <p:spPr/>
        <p:txBody>
          <a:bodyPr/>
          <a:lstStyle/>
          <a:p>
            <a:r>
              <a:rPr lang="en-US" dirty="0"/>
              <a:t>Homework #1</a:t>
            </a:r>
          </a:p>
        </p:txBody>
      </p:sp>
      <p:sp>
        <p:nvSpPr>
          <p:cNvPr id="3" name="Content Placeholder 2">
            <a:extLst>
              <a:ext uri="{FF2B5EF4-FFF2-40B4-BE49-F238E27FC236}">
                <a16:creationId xmlns:a16="http://schemas.microsoft.com/office/drawing/2014/main" id="{FB120D46-1F2B-1E42-ADED-901B0902A968}"/>
              </a:ext>
            </a:extLst>
          </p:cNvPr>
          <p:cNvSpPr>
            <a:spLocks noGrp="1"/>
          </p:cNvSpPr>
          <p:nvPr>
            <p:ph idx="1"/>
          </p:nvPr>
        </p:nvSpPr>
        <p:spPr/>
        <p:txBody>
          <a:bodyPr/>
          <a:lstStyle/>
          <a:p>
            <a:pPr marL="285750" indent="-285750">
              <a:buFont typeface="Arial" panose="020B0604020202020204" pitchFamily="34" charset="0"/>
              <a:buChar char="•"/>
            </a:pPr>
            <a:r>
              <a:rPr lang="en-US" dirty="0"/>
              <a:t>Read this article: </a:t>
            </a:r>
            <a:r>
              <a:rPr lang="en-US" dirty="0">
                <a:hlinkClick r:id="rId2"/>
              </a:rPr>
              <a:t>https://www.deseret.com/indepth/2020/9/11/21430729/utah-utes-furlough-whittingham-krystkowiak-ncaa-football-coronavirus-college-sports-covid</a:t>
            </a:r>
            <a:r>
              <a:rPr lang="en-US" dirty="0"/>
              <a:t> </a:t>
            </a:r>
          </a:p>
          <a:p>
            <a:pPr marL="285750" indent="-285750">
              <a:buFont typeface="Arial" panose="020B0604020202020204" pitchFamily="34" charset="0"/>
              <a:buChar char="•"/>
            </a:pPr>
            <a:r>
              <a:rPr lang="en-US" dirty="0"/>
              <a:t>Create a data visualization that could be used in the article to help the story. Feel free to use alternate data sources. A couple good ones include:</a:t>
            </a:r>
          </a:p>
          <a:p>
            <a:pPr marL="745056" lvl="1" indent="-285750">
              <a:buFont typeface="Arial" panose="020B0604020202020204" pitchFamily="34" charset="0"/>
              <a:buChar char="•"/>
            </a:pPr>
            <a:r>
              <a:rPr lang="en-US" dirty="0">
                <a:hlinkClick r:id="rId3"/>
              </a:rPr>
              <a:t>https://transparent.utah.gov/emp.php</a:t>
            </a:r>
            <a:endParaRPr lang="en-US" dirty="0"/>
          </a:p>
          <a:p>
            <a:pPr marL="745056" lvl="1" indent="-285750">
              <a:buFont typeface="Arial" panose="020B0604020202020204" pitchFamily="34" charset="0"/>
              <a:buChar char="•"/>
            </a:pPr>
            <a:r>
              <a:rPr lang="en-US" dirty="0">
                <a:hlinkClick r:id="rId4"/>
              </a:rPr>
              <a:t>https://utahutes.com/sports/2016/6/10/school-bio-budget-fiscal-year-2016-html.aspx</a:t>
            </a:r>
            <a:endParaRPr lang="en-US" dirty="0"/>
          </a:p>
          <a:p>
            <a:pPr lvl="1" indent="0">
              <a:buNone/>
            </a:pPr>
            <a:endParaRPr lang="en-US" dirty="0"/>
          </a:p>
        </p:txBody>
      </p:sp>
      <p:sp>
        <p:nvSpPr>
          <p:cNvPr id="4" name="Slide Number Placeholder 3">
            <a:extLst>
              <a:ext uri="{FF2B5EF4-FFF2-40B4-BE49-F238E27FC236}">
                <a16:creationId xmlns:a16="http://schemas.microsoft.com/office/drawing/2014/main" id="{BCCFF5C7-9553-784A-BCE8-369318E1C2D6}"/>
              </a:ext>
            </a:extLst>
          </p:cNvPr>
          <p:cNvSpPr>
            <a:spLocks noGrp="1"/>
          </p:cNvSpPr>
          <p:nvPr>
            <p:ph type="sldNum" sz="quarter" idx="10"/>
          </p:nvPr>
        </p:nvSpPr>
        <p:spPr/>
        <p:txBody>
          <a:bodyPr/>
          <a:lstStyle/>
          <a:p>
            <a:fld id="{C0D6EFB9-9230-4B7B-84CF-BF17657CE3F9}" type="slidenum">
              <a:rPr lang="en-US" smtClean="0"/>
              <a:t>2</a:t>
            </a:fld>
            <a:endParaRPr lang="en-US"/>
          </a:p>
        </p:txBody>
      </p:sp>
    </p:spTree>
    <p:extLst>
      <p:ext uri="{BB962C8B-B14F-4D97-AF65-F5344CB8AC3E}">
        <p14:creationId xmlns:p14="http://schemas.microsoft.com/office/powerpoint/2010/main" val="355360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0501-4C59-4A4F-8986-28E74BFE61BA}"/>
              </a:ext>
            </a:extLst>
          </p:cNvPr>
          <p:cNvSpPr>
            <a:spLocks noGrp="1"/>
          </p:cNvSpPr>
          <p:nvPr>
            <p:ph type="title"/>
          </p:nvPr>
        </p:nvSpPr>
        <p:spPr/>
        <p:txBody>
          <a:bodyPr/>
          <a:lstStyle/>
          <a:p>
            <a:r>
              <a:rPr lang="en-US" dirty="0"/>
              <a:t>Homework #2 – Improve this visual</a:t>
            </a:r>
          </a:p>
        </p:txBody>
      </p:sp>
      <p:sp>
        <p:nvSpPr>
          <p:cNvPr id="4" name="Slide Number Placeholder 3">
            <a:extLst>
              <a:ext uri="{FF2B5EF4-FFF2-40B4-BE49-F238E27FC236}">
                <a16:creationId xmlns:a16="http://schemas.microsoft.com/office/drawing/2014/main" id="{8EEC9FC7-7D55-C443-99F8-3A86792D2E88}"/>
              </a:ext>
            </a:extLst>
          </p:cNvPr>
          <p:cNvSpPr>
            <a:spLocks noGrp="1"/>
          </p:cNvSpPr>
          <p:nvPr>
            <p:ph type="sldNum" sz="quarter" idx="10"/>
          </p:nvPr>
        </p:nvSpPr>
        <p:spPr/>
        <p:txBody>
          <a:bodyPr/>
          <a:lstStyle/>
          <a:p>
            <a:fld id="{C0D6EFB9-9230-4B7B-84CF-BF17657CE3F9}" type="slidenum">
              <a:rPr lang="en-US" smtClean="0"/>
              <a:t>3</a:t>
            </a:fld>
            <a:endParaRPr lang="en-US"/>
          </a:p>
        </p:txBody>
      </p:sp>
      <p:graphicFrame>
        <p:nvGraphicFramePr>
          <p:cNvPr id="10" name="Table 9">
            <a:extLst>
              <a:ext uri="{FF2B5EF4-FFF2-40B4-BE49-F238E27FC236}">
                <a16:creationId xmlns:a16="http://schemas.microsoft.com/office/drawing/2014/main" id="{858F3207-1405-E948-BC77-9DBACDF41CCD}"/>
              </a:ext>
            </a:extLst>
          </p:cNvPr>
          <p:cNvGraphicFramePr>
            <a:graphicFrameLocks noGrp="1"/>
          </p:cNvGraphicFramePr>
          <p:nvPr>
            <p:extLst>
              <p:ext uri="{D42A27DB-BD31-4B8C-83A1-F6EECF244321}">
                <p14:modId xmlns:p14="http://schemas.microsoft.com/office/powerpoint/2010/main" val="3401407723"/>
              </p:ext>
            </p:extLst>
          </p:nvPr>
        </p:nvGraphicFramePr>
        <p:xfrm>
          <a:off x="581989" y="1401592"/>
          <a:ext cx="11201402" cy="5212884"/>
        </p:xfrm>
        <a:graphic>
          <a:graphicData uri="http://schemas.openxmlformats.org/drawingml/2006/table">
            <a:tbl>
              <a:tblPr/>
              <a:tblGrid>
                <a:gridCol w="2141806">
                  <a:extLst>
                    <a:ext uri="{9D8B030D-6E8A-4147-A177-3AD203B41FA5}">
                      <a16:colId xmlns:a16="http://schemas.microsoft.com/office/drawing/2014/main" val="733156223"/>
                    </a:ext>
                  </a:extLst>
                </a:gridCol>
                <a:gridCol w="2264899">
                  <a:extLst>
                    <a:ext uri="{9D8B030D-6E8A-4147-A177-3AD203B41FA5}">
                      <a16:colId xmlns:a16="http://schemas.microsoft.com/office/drawing/2014/main" val="86361313"/>
                    </a:ext>
                  </a:extLst>
                </a:gridCol>
                <a:gridCol w="2264899">
                  <a:extLst>
                    <a:ext uri="{9D8B030D-6E8A-4147-A177-3AD203B41FA5}">
                      <a16:colId xmlns:a16="http://schemas.microsoft.com/office/drawing/2014/main" val="1826629564"/>
                    </a:ext>
                  </a:extLst>
                </a:gridCol>
                <a:gridCol w="2264899">
                  <a:extLst>
                    <a:ext uri="{9D8B030D-6E8A-4147-A177-3AD203B41FA5}">
                      <a16:colId xmlns:a16="http://schemas.microsoft.com/office/drawing/2014/main" val="149754101"/>
                    </a:ext>
                  </a:extLst>
                </a:gridCol>
                <a:gridCol w="2264899">
                  <a:extLst>
                    <a:ext uri="{9D8B030D-6E8A-4147-A177-3AD203B41FA5}">
                      <a16:colId xmlns:a16="http://schemas.microsoft.com/office/drawing/2014/main" val="528248825"/>
                    </a:ext>
                  </a:extLst>
                </a:gridCol>
              </a:tblGrid>
              <a:tr h="121228">
                <a:tc>
                  <a:txBody>
                    <a:bodyPr/>
                    <a:lstStyle/>
                    <a:p>
                      <a:pPr algn="l" fontAlgn="b"/>
                      <a:r>
                        <a:rPr lang="en-US" sz="1600" b="1" i="0" u="none" strike="noStrike">
                          <a:solidFill>
                            <a:srgbClr val="FFFFFF"/>
                          </a:solidFill>
                          <a:effectLst/>
                          <a:latin typeface="Calibri" panose="020F0502020204030204" pitchFamily="34" charset="0"/>
                        </a:rPr>
                        <a:t>Rank</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600" b="1" i="0" u="none" strike="noStrike">
                          <a:solidFill>
                            <a:srgbClr val="FFFFFF"/>
                          </a:solidFill>
                          <a:effectLst/>
                          <a:latin typeface="Calibri" panose="020F0502020204030204" pitchFamily="34" charset="0"/>
                        </a:rPr>
                        <a:t>Q4 - 2018</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600" b="1" i="0" u="none" strike="noStrike">
                          <a:solidFill>
                            <a:srgbClr val="FFFFFF"/>
                          </a:solidFill>
                          <a:effectLst/>
                          <a:latin typeface="Calibri" panose="020F0502020204030204" pitchFamily="34" charset="0"/>
                        </a:rPr>
                        <a:t>Q1 - 2019</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600" b="1" i="0" u="none" strike="noStrike">
                          <a:solidFill>
                            <a:srgbClr val="FFFFFF"/>
                          </a:solidFill>
                          <a:effectLst/>
                          <a:latin typeface="Calibri" panose="020F0502020204030204" pitchFamily="34" charset="0"/>
                        </a:rPr>
                        <a:t>Q2 - 2019</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600" b="1" i="0" u="none" strike="noStrike">
                          <a:solidFill>
                            <a:srgbClr val="FFFFFF"/>
                          </a:solidFill>
                          <a:effectLst/>
                          <a:latin typeface="Calibri" panose="020F0502020204030204" pitchFamily="34" charset="0"/>
                        </a:rPr>
                        <a:t>Q3 - 2019</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056094863"/>
                  </a:ext>
                </a:extLst>
              </a:tr>
              <a:tr h="359106">
                <a:tc>
                  <a:txBody>
                    <a:bodyPr/>
                    <a:lstStyle/>
                    <a:p>
                      <a:pPr algn="r" fontAlgn="b"/>
                      <a:r>
                        <a:rPr lang="en-US" sz="1600" b="0" i="0" u="none" strike="noStrike" dirty="0">
                          <a:solidFill>
                            <a:srgbClr val="000000"/>
                          </a:solidFill>
                          <a:effectLst/>
                          <a:latin typeface="Calibri" panose="020F0502020204030204" pitchFamily="34" charset="0"/>
                        </a:rPr>
                        <a:t>1</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Zubair Terry - 7</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Rhia Montgomery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Robert Kirkpatrick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Janae Foley - 1</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4158187"/>
                  </a:ext>
                </a:extLst>
              </a:tr>
              <a:tr h="240167">
                <a:tc>
                  <a:txBody>
                    <a:bodyPr/>
                    <a:lstStyle/>
                    <a:p>
                      <a:pPr algn="r" fontAlgn="b"/>
                      <a:r>
                        <a:rPr lang="en-US" sz="1600" b="0" i="0" u="none" strike="noStrike" dirty="0">
                          <a:solidFill>
                            <a:srgbClr val="000000"/>
                          </a:solidFill>
                          <a:effectLst/>
                          <a:latin typeface="Calibri" panose="020F0502020204030204" pitchFamily="34" charset="0"/>
                        </a:rPr>
                        <a:t>2</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Alysia Hogan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Kenzo Yates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Zubair Terry - 6</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Zubair Terry - 18</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0855842"/>
                  </a:ext>
                </a:extLst>
              </a:tr>
              <a:tr h="240167">
                <a:tc>
                  <a:txBody>
                    <a:bodyPr/>
                    <a:lstStyle/>
                    <a:p>
                      <a:pPr algn="r" fontAlgn="b"/>
                      <a:r>
                        <a:rPr lang="en-US" sz="1600" b="0" i="0" u="none" strike="noStrike">
                          <a:solidFill>
                            <a:srgbClr val="000000"/>
                          </a:solidFill>
                          <a:effectLst/>
                          <a:latin typeface="Calibri" panose="020F0502020204030204" pitchFamily="34" charset="0"/>
                        </a:rPr>
                        <a:t>3</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Kenzo Yates - 5</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Zubair Terry - 6</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Darcey Olson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Colm Watts - 2</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82912"/>
                  </a:ext>
                </a:extLst>
              </a:tr>
              <a:tr h="240167">
                <a:tc>
                  <a:txBody>
                    <a:bodyPr/>
                    <a:lstStyle/>
                    <a:p>
                      <a:pPr algn="r" fontAlgn="b"/>
                      <a:r>
                        <a:rPr lang="en-US" sz="1600" b="0" i="0" u="none" strike="noStrike">
                          <a:solidFill>
                            <a:srgbClr val="000000"/>
                          </a:solidFill>
                          <a:effectLst/>
                          <a:latin typeface="Calibri" panose="020F0502020204030204" pitchFamily="34" charset="0"/>
                        </a:rPr>
                        <a:t>4</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Kaiya Gonzalez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Colm Watts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Colm Watts - 2</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Ansh Mack - 1</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349735"/>
                  </a:ext>
                </a:extLst>
              </a:tr>
              <a:tr h="240167">
                <a:tc>
                  <a:txBody>
                    <a:bodyPr/>
                    <a:lstStyle/>
                    <a:p>
                      <a:pPr algn="r" fontAlgn="b"/>
                      <a:r>
                        <a:rPr lang="en-US" sz="1600" b="0" i="0" u="none" strike="noStrike" dirty="0">
                          <a:solidFill>
                            <a:srgbClr val="000000"/>
                          </a:solidFill>
                          <a:effectLst/>
                          <a:latin typeface="Calibri" panose="020F0502020204030204" pitchFamily="34" charset="0"/>
                        </a:rPr>
                        <a:t>5</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Colm Watts - 4</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Annabelle Carroll - 2</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Kenzo Yates - 2</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Alysia Hogan - 0</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1696026"/>
                  </a:ext>
                </a:extLst>
              </a:tr>
              <a:tr h="240167">
                <a:tc>
                  <a:txBody>
                    <a:bodyPr/>
                    <a:lstStyle/>
                    <a:p>
                      <a:pPr algn="r" fontAlgn="b"/>
                      <a:r>
                        <a:rPr lang="en-US" sz="1600" b="0" i="0" u="none" strike="noStrike">
                          <a:solidFill>
                            <a:srgbClr val="000000"/>
                          </a:solidFill>
                          <a:effectLst/>
                          <a:latin typeface="Calibri" panose="020F0502020204030204" pitchFamily="34" charset="0"/>
                        </a:rPr>
                        <a:t>6</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Alina Bishop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Ansh Mack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Nora Lutz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Fox Coleman - 4</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712002"/>
                  </a:ext>
                </a:extLst>
              </a:tr>
              <a:tr h="240167">
                <a:tc>
                  <a:txBody>
                    <a:bodyPr/>
                    <a:lstStyle/>
                    <a:p>
                      <a:pPr algn="r" fontAlgn="b"/>
                      <a:r>
                        <a:rPr lang="en-US" sz="1600" b="0" i="0" u="none" strike="noStrike" dirty="0">
                          <a:solidFill>
                            <a:srgbClr val="000000"/>
                          </a:solidFill>
                          <a:effectLst/>
                          <a:latin typeface="Calibri" panose="020F0502020204030204" pitchFamily="34" charset="0"/>
                        </a:rPr>
                        <a:t>7</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Fox Coleman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Fox Coleman - 7</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Aayan Greer - 3</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Aayan Greer - 1</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2287899"/>
                  </a:ext>
                </a:extLst>
              </a:tr>
              <a:tr h="240167">
                <a:tc>
                  <a:txBody>
                    <a:bodyPr/>
                    <a:lstStyle/>
                    <a:p>
                      <a:pPr algn="r" fontAlgn="b"/>
                      <a:r>
                        <a:rPr lang="en-US" sz="1600" b="0" i="0" u="none" strike="noStrike">
                          <a:solidFill>
                            <a:srgbClr val="000000"/>
                          </a:solidFill>
                          <a:effectLst/>
                          <a:latin typeface="Calibri" panose="020F0502020204030204" pitchFamily="34" charset="0"/>
                        </a:rPr>
                        <a:t>8</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Nora Lutz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Aayan Greer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Taylan Archer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Kenzo Yates - 2</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4677142"/>
                  </a:ext>
                </a:extLst>
              </a:tr>
              <a:tr h="240167">
                <a:tc>
                  <a:txBody>
                    <a:bodyPr/>
                    <a:lstStyle/>
                    <a:p>
                      <a:pPr algn="r" fontAlgn="b"/>
                      <a:r>
                        <a:rPr lang="en-US" sz="1600" b="0" i="0" u="none" strike="noStrike" dirty="0">
                          <a:solidFill>
                            <a:srgbClr val="000000"/>
                          </a:solidFill>
                          <a:effectLst/>
                          <a:latin typeface="Calibri" panose="020F0502020204030204" pitchFamily="34" charset="0"/>
                        </a:rPr>
                        <a:t>9</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Aayan Greer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Kaiya Gonzalez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Ailish Maguire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Faheem Lam - 0</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270545"/>
                  </a:ext>
                </a:extLst>
              </a:tr>
              <a:tr h="359106">
                <a:tc>
                  <a:txBody>
                    <a:bodyPr/>
                    <a:lstStyle/>
                    <a:p>
                      <a:pPr algn="r" fontAlgn="b"/>
                      <a:r>
                        <a:rPr lang="en-US" sz="1600" b="0" i="0" u="none" strike="noStrike">
                          <a:solidFill>
                            <a:srgbClr val="000000"/>
                          </a:solidFill>
                          <a:effectLst/>
                          <a:latin typeface="Calibri" panose="020F0502020204030204" pitchFamily="34" charset="0"/>
                        </a:rPr>
                        <a:t>10</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Robert Kirkpatrick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Taylan Archer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Alysia Hogan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Taylan Archer - 4</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296089"/>
                  </a:ext>
                </a:extLst>
              </a:tr>
              <a:tr h="240167">
                <a:tc>
                  <a:txBody>
                    <a:bodyPr/>
                    <a:lstStyle/>
                    <a:p>
                      <a:pPr algn="r" fontAlgn="b"/>
                      <a:r>
                        <a:rPr lang="en-US" sz="1600" b="0" i="0" u="none" strike="noStrike" dirty="0">
                          <a:solidFill>
                            <a:srgbClr val="000000"/>
                          </a:solidFill>
                          <a:effectLst/>
                          <a:latin typeface="Calibri" panose="020F0502020204030204" pitchFamily="34" charset="0"/>
                        </a:rPr>
                        <a:t>11</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Steffan Mann - 3</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Cohan Meza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Annabelle Carroll - 2</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Annabelle Carroll - 3</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612837"/>
                  </a:ext>
                </a:extLst>
              </a:tr>
              <a:tr h="240167">
                <a:tc>
                  <a:txBody>
                    <a:bodyPr/>
                    <a:lstStyle/>
                    <a:p>
                      <a:pPr algn="r" fontAlgn="b"/>
                      <a:r>
                        <a:rPr lang="en-US" sz="1600" b="0" i="0" u="none" strike="noStrike" dirty="0">
                          <a:solidFill>
                            <a:srgbClr val="000000"/>
                          </a:solidFill>
                          <a:effectLst/>
                          <a:latin typeface="Calibri" panose="020F0502020204030204" pitchFamily="34" charset="0"/>
                        </a:rPr>
                        <a:t>12</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Janae Foley - 2</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Faheem Lam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Kaiya Gonzalez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Cohan Meza - 2</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040785"/>
                  </a:ext>
                </a:extLst>
              </a:tr>
              <a:tr h="240167">
                <a:tc>
                  <a:txBody>
                    <a:bodyPr/>
                    <a:lstStyle/>
                    <a:p>
                      <a:pPr algn="r" fontAlgn="b"/>
                      <a:r>
                        <a:rPr lang="en-US" sz="1600" b="0" i="0" u="none" strike="noStrike">
                          <a:solidFill>
                            <a:srgbClr val="000000"/>
                          </a:solidFill>
                          <a:effectLst/>
                          <a:latin typeface="Calibri" panose="020F0502020204030204" pitchFamily="34" charset="0"/>
                        </a:rPr>
                        <a:t>13</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Faheem Lam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Cherise Quintero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Alina Bishop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Janae Foley - 1</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944273"/>
                  </a:ext>
                </a:extLst>
              </a:tr>
              <a:tr h="240167">
                <a:tc>
                  <a:txBody>
                    <a:bodyPr/>
                    <a:lstStyle/>
                    <a:p>
                      <a:pPr algn="r" fontAlgn="b"/>
                      <a:r>
                        <a:rPr lang="en-US" sz="1600" b="0" i="0" u="none" strike="noStrike">
                          <a:solidFill>
                            <a:srgbClr val="000000"/>
                          </a:solidFill>
                          <a:effectLst/>
                          <a:latin typeface="Calibri" panose="020F0502020204030204" pitchFamily="34" charset="0"/>
                        </a:rPr>
                        <a:t>14</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Annabelle Carroll - 3</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Ailish Maguire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Faheem Lam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Gareth Lamb - 3</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2536501"/>
                  </a:ext>
                </a:extLst>
              </a:tr>
              <a:tr h="240167">
                <a:tc>
                  <a:txBody>
                    <a:bodyPr/>
                    <a:lstStyle/>
                    <a:p>
                      <a:pPr algn="r" fontAlgn="b"/>
                      <a:r>
                        <a:rPr lang="en-US" sz="1600" b="0" i="0" u="none" strike="noStrike" dirty="0">
                          <a:solidFill>
                            <a:srgbClr val="000000"/>
                          </a:solidFill>
                          <a:effectLst/>
                          <a:latin typeface="Calibri" panose="020F0502020204030204" pitchFamily="34" charset="0"/>
                        </a:rPr>
                        <a:t>15</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Darcey Olson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Petra Juarez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Chenai Stubbs - 2</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Cherise Quintero - 0</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699159"/>
                  </a:ext>
                </a:extLst>
              </a:tr>
              <a:tr h="240167">
                <a:tc>
                  <a:txBody>
                    <a:bodyPr/>
                    <a:lstStyle/>
                    <a:p>
                      <a:pPr algn="r" fontAlgn="b"/>
                      <a:r>
                        <a:rPr lang="en-US" sz="1600" b="0" i="0" u="none" strike="noStrike">
                          <a:solidFill>
                            <a:srgbClr val="000000"/>
                          </a:solidFill>
                          <a:effectLst/>
                          <a:latin typeface="Calibri" panose="020F0502020204030204" pitchFamily="34" charset="0"/>
                        </a:rPr>
                        <a:t>16</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Cherise Quintero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Alysia Hogan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Cherise Quintero - 5</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Eben Briggs - 1</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9117869"/>
                  </a:ext>
                </a:extLst>
              </a:tr>
              <a:tr h="240167">
                <a:tc>
                  <a:txBody>
                    <a:bodyPr/>
                    <a:lstStyle/>
                    <a:p>
                      <a:pPr algn="r" fontAlgn="b"/>
                      <a:r>
                        <a:rPr lang="en-US" sz="1600" b="0" i="0" u="none" strike="noStrike">
                          <a:solidFill>
                            <a:srgbClr val="000000"/>
                          </a:solidFill>
                          <a:effectLst/>
                          <a:latin typeface="Calibri" panose="020F0502020204030204" pitchFamily="34" charset="0"/>
                        </a:rPr>
                        <a:t>17</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Taylan Archer - 4</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Janae Foley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Cohan Meza - 2</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Abdallah Reed - 4</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040992"/>
                  </a:ext>
                </a:extLst>
              </a:tr>
              <a:tr h="240167">
                <a:tc>
                  <a:txBody>
                    <a:bodyPr/>
                    <a:lstStyle/>
                    <a:p>
                      <a:pPr algn="r" fontAlgn="b"/>
                      <a:r>
                        <a:rPr lang="en-US" sz="1600" b="0" i="0" u="none" strike="noStrike" dirty="0">
                          <a:solidFill>
                            <a:srgbClr val="000000"/>
                          </a:solidFill>
                          <a:effectLst/>
                          <a:latin typeface="Calibri" panose="020F0502020204030204" pitchFamily="34" charset="0"/>
                        </a:rPr>
                        <a:t>18</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Sultan Baldwin - 1</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Abdallah Reed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Petra Juarez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Kaiya Gonzalez - 0</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381046"/>
                  </a:ext>
                </a:extLst>
              </a:tr>
              <a:tr h="240167">
                <a:tc>
                  <a:txBody>
                    <a:bodyPr/>
                    <a:lstStyle/>
                    <a:p>
                      <a:pPr algn="r" fontAlgn="b"/>
                      <a:r>
                        <a:rPr lang="en-US" sz="1600" b="0" i="0" u="none" strike="noStrike">
                          <a:solidFill>
                            <a:srgbClr val="000000"/>
                          </a:solidFill>
                          <a:effectLst/>
                          <a:latin typeface="Calibri" panose="020F0502020204030204" pitchFamily="34" charset="0"/>
                        </a:rPr>
                        <a:t>19</a:t>
                      </a:r>
                    </a:p>
                  </a:txBody>
                  <a:tcPr marL="5864" marR="5864" marT="58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Cohan Meza - 0</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err="1">
                          <a:solidFill>
                            <a:srgbClr val="000000"/>
                          </a:solidFill>
                          <a:effectLst/>
                          <a:latin typeface="Calibri" panose="020F0502020204030204" pitchFamily="34" charset="0"/>
                        </a:rPr>
                        <a:t>Chenai</a:t>
                      </a:r>
                      <a:r>
                        <a:rPr lang="en-US" sz="1600" b="0" i="0" u="none" strike="noStrike" dirty="0">
                          <a:solidFill>
                            <a:srgbClr val="000000"/>
                          </a:solidFill>
                          <a:effectLst/>
                          <a:latin typeface="Calibri" panose="020F0502020204030204" pitchFamily="34" charset="0"/>
                        </a:rPr>
                        <a:t> Stubbs - 2</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Greg Knowles - 5</a:t>
                      </a:r>
                    </a:p>
                  </a:txBody>
                  <a:tcPr marL="5864" marR="5864" marT="58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Nora Lutz - 2</a:t>
                      </a:r>
                    </a:p>
                  </a:txBody>
                  <a:tcPr marL="5864" marR="5864" marT="58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294224"/>
                  </a:ext>
                </a:extLst>
              </a:tr>
            </a:tbl>
          </a:graphicData>
        </a:graphic>
      </p:graphicFrame>
      <p:sp>
        <p:nvSpPr>
          <p:cNvPr id="11" name="TextBox 10">
            <a:extLst>
              <a:ext uri="{FF2B5EF4-FFF2-40B4-BE49-F238E27FC236}">
                <a16:creationId xmlns:a16="http://schemas.microsoft.com/office/drawing/2014/main" id="{E2163D1D-E3B5-A541-9867-E792AC1E97EB}"/>
              </a:ext>
            </a:extLst>
          </p:cNvPr>
          <p:cNvSpPr txBox="1"/>
          <p:nvPr/>
        </p:nvSpPr>
        <p:spPr>
          <a:xfrm>
            <a:off x="565424" y="787000"/>
            <a:ext cx="7017249" cy="569387"/>
          </a:xfrm>
          <a:prstGeom prst="rect">
            <a:avLst/>
          </a:prstGeom>
          <a:noFill/>
        </p:spPr>
        <p:txBody>
          <a:bodyPr wrap="square" rtlCol="0">
            <a:spAutoFit/>
          </a:bodyPr>
          <a:lstStyle/>
          <a:p>
            <a:r>
              <a:rPr lang="en-US" sz="2000" dirty="0">
                <a:solidFill>
                  <a:schemeClr val="tx2">
                    <a:lumMod val="75000"/>
                  </a:schemeClr>
                </a:solidFill>
                <a:ea typeface="Qualtrics Grotesque Light" charset="0"/>
                <a:cs typeface="Qualtrics Grotesque Light" charset="0"/>
              </a:rPr>
              <a:t>Top 19 Reps Ranked by their Sales Each Quarter </a:t>
            </a:r>
          </a:p>
          <a:p>
            <a:r>
              <a:rPr lang="en-US" sz="1100" dirty="0">
                <a:solidFill>
                  <a:schemeClr val="tx2">
                    <a:lumMod val="75000"/>
                  </a:schemeClr>
                </a:solidFill>
                <a:ea typeface="Qualtrics Grotesque Light" charset="0"/>
                <a:cs typeface="Qualtrics Grotesque Light" charset="0"/>
              </a:rPr>
              <a:t>With the number of ”Bonus Point” projects sold</a:t>
            </a:r>
          </a:p>
        </p:txBody>
      </p:sp>
    </p:spTree>
    <p:extLst>
      <p:ext uri="{BB962C8B-B14F-4D97-AF65-F5344CB8AC3E}">
        <p14:creationId xmlns:p14="http://schemas.microsoft.com/office/powerpoint/2010/main" val="65414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CB4A-CFB8-424D-AC07-8CFA8A173D43}"/>
              </a:ext>
            </a:extLst>
          </p:cNvPr>
          <p:cNvSpPr>
            <a:spLocks noGrp="1"/>
          </p:cNvSpPr>
          <p:nvPr>
            <p:ph type="title"/>
          </p:nvPr>
        </p:nvSpPr>
        <p:spPr/>
        <p:txBody>
          <a:bodyPr/>
          <a:lstStyle/>
          <a:p>
            <a:r>
              <a:rPr lang="en-US" dirty="0"/>
              <a:t>Homework #3</a:t>
            </a:r>
          </a:p>
        </p:txBody>
      </p:sp>
      <p:sp>
        <p:nvSpPr>
          <p:cNvPr id="3" name="Content Placeholder 2">
            <a:extLst>
              <a:ext uri="{FF2B5EF4-FFF2-40B4-BE49-F238E27FC236}">
                <a16:creationId xmlns:a16="http://schemas.microsoft.com/office/drawing/2014/main" id="{8FEBCEFA-5873-E542-AE0C-45F23AC590A1}"/>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a:t>President Trump recently spoke with California’s Governor Newsom regarding the wildfires. Newsom said climate change exasperated the wildfires. Trump said disagreed and pointed to poor forestry management. Which is it?</a:t>
            </a:r>
          </a:p>
          <a:p>
            <a:pPr marL="285750" indent="-285750">
              <a:buFont typeface="Arial" panose="020B0604020202020204" pitchFamily="34" charset="0"/>
              <a:buChar char="•"/>
            </a:pPr>
            <a:r>
              <a:rPr lang="en-US" dirty="0"/>
              <a:t>You are working as an intern for a Utah senator who is considering both climate change and forestry management legislation, but both topics are lower priority to him. He wants to be better informed on the topic and asks you to look into it. He is expecting a 10 minute in-person briefing, but you know from experience that his schedule is crazy and that is likely to cancel – you may only get to send your presentation and hope he looks at it.</a:t>
            </a:r>
          </a:p>
          <a:p>
            <a:pPr marL="285750" indent="-285750">
              <a:buFont typeface="Arial" panose="020B0604020202020204" pitchFamily="34" charset="0"/>
              <a:buChar char="•"/>
            </a:pPr>
            <a:r>
              <a:rPr lang="en-US" dirty="0">
                <a:hlinkClick r:id="rId2"/>
              </a:rPr>
              <a:t>Attached</a:t>
            </a:r>
            <a:r>
              <a:rPr lang="en-US" dirty="0"/>
              <a:t> is a data set that includes the wildfires (over 300 acres) in California. Feel free to find other data sources as well.</a:t>
            </a:r>
          </a:p>
          <a:p>
            <a:pPr marL="285750" indent="-285750">
              <a:buFont typeface="Arial" panose="020B0604020202020204" pitchFamily="34" charset="0"/>
              <a:buChar char="•"/>
            </a:pPr>
            <a:r>
              <a:rPr lang="en-US" dirty="0"/>
              <a:t>Create a ~3 slide deck that answers the following questions:</a:t>
            </a:r>
          </a:p>
          <a:p>
            <a:pPr marL="745056" lvl="1" indent="-285750">
              <a:buFont typeface="Arial" panose="020B0604020202020204" pitchFamily="34" charset="0"/>
              <a:buChar char="•"/>
            </a:pPr>
            <a:r>
              <a:rPr lang="en-US" dirty="0"/>
              <a:t>What is the magnitude of wildfire growth? </a:t>
            </a:r>
          </a:p>
          <a:p>
            <a:pPr marL="745056" lvl="1" indent="-285750">
              <a:buFont typeface="Arial" panose="020B0604020202020204" pitchFamily="34" charset="0"/>
              <a:buChar char="•"/>
            </a:pPr>
            <a:r>
              <a:rPr lang="en-US" dirty="0"/>
              <a:t>What specifically has been causing wildfires/destruction in the past years?</a:t>
            </a:r>
          </a:p>
          <a:p>
            <a:pPr marL="745056" lvl="1" indent="-285750">
              <a:buFont typeface="Arial" panose="020B0604020202020204" pitchFamily="34" charset="0"/>
              <a:buChar char="•"/>
            </a:pPr>
            <a:r>
              <a:rPr lang="en-US" dirty="0"/>
              <a:t>Is climate change responsible for the increase in wildfires/destruction?</a:t>
            </a:r>
          </a:p>
          <a:p>
            <a:pPr marL="285750" indent="-285750">
              <a:buFont typeface="Arial" panose="020B0604020202020204" pitchFamily="34" charset="0"/>
              <a:buChar char="•"/>
            </a:pPr>
            <a:r>
              <a:rPr lang="en-US" dirty="0"/>
              <a:t>Considerations</a:t>
            </a:r>
          </a:p>
          <a:p>
            <a:pPr marL="745056" lvl="1" indent="-285750">
              <a:buFont typeface="Arial" panose="020B0604020202020204" pitchFamily="34" charset="0"/>
              <a:buChar char="•"/>
            </a:pPr>
            <a:r>
              <a:rPr lang="en-US" dirty="0"/>
              <a:t>Is this the best data set to use?</a:t>
            </a:r>
          </a:p>
          <a:p>
            <a:pPr marL="745056" lvl="1" indent="-285750">
              <a:buFont typeface="Arial" panose="020B0604020202020204" pitchFamily="34" charset="0"/>
              <a:buChar char="•"/>
            </a:pPr>
            <a:r>
              <a:rPr lang="en-US" dirty="0"/>
              <a:t>What other data might be useful? </a:t>
            </a:r>
          </a:p>
        </p:txBody>
      </p:sp>
      <p:sp>
        <p:nvSpPr>
          <p:cNvPr id="4" name="Slide Number Placeholder 3">
            <a:extLst>
              <a:ext uri="{FF2B5EF4-FFF2-40B4-BE49-F238E27FC236}">
                <a16:creationId xmlns:a16="http://schemas.microsoft.com/office/drawing/2014/main" id="{D289E1AD-410B-C74E-9AA7-89F023D494EF}"/>
              </a:ext>
            </a:extLst>
          </p:cNvPr>
          <p:cNvSpPr>
            <a:spLocks noGrp="1"/>
          </p:cNvSpPr>
          <p:nvPr>
            <p:ph type="sldNum" sz="quarter" idx="10"/>
          </p:nvPr>
        </p:nvSpPr>
        <p:spPr/>
        <p:txBody>
          <a:bodyPr/>
          <a:lstStyle/>
          <a:p>
            <a:fld id="{C0D6EFB9-9230-4B7B-84CF-BF17657CE3F9}" type="slidenum">
              <a:rPr lang="en-US" smtClean="0"/>
              <a:t>4</a:t>
            </a:fld>
            <a:endParaRPr lang="en-US"/>
          </a:p>
        </p:txBody>
      </p:sp>
      <p:sp>
        <p:nvSpPr>
          <p:cNvPr id="5" name="Footer Placeholder 4">
            <a:extLst>
              <a:ext uri="{FF2B5EF4-FFF2-40B4-BE49-F238E27FC236}">
                <a16:creationId xmlns:a16="http://schemas.microsoft.com/office/drawing/2014/main" id="{2A67AABB-E0DD-9444-BA72-FE0FB19A499C}"/>
              </a:ext>
            </a:extLst>
          </p:cNvPr>
          <p:cNvSpPr>
            <a:spLocks noGrp="1"/>
          </p:cNvSpPr>
          <p:nvPr>
            <p:ph type="ftr" sz="quarter" idx="3"/>
          </p:nvPr>
        </p:nvSpPr>
        <p:spPr/>
        <p:txBody>
          <a:bodyPr/>
          <a:lstStyle/>
          <a:p>
            <a:r>
              <a:rPr lang="en-US"/>
              <a:t>SOURCE:</a:t>
            </a:r>
            <a:endParaRPr lang="en-US" dirty="0"/>
          </a:p>
        </p:txBody>
      </p:sp>
    </p:spTree>
    <p:extLst>
      <p:ext uri="{BB962C8B-B14F-4D97-AF65-F5344CB8AC3E}">
        <p14:creationId xmlns:p14="http://schemas.microsoft.com/office/powerpoint/2010/main" val="702599020"/>
      </p:ext>
    </p:extLst>
  </p:cSld>
  <p:clrMapOvr>
    <a:masterClrMapping/>
  </p:clrMapOvr>
</p:sld>
</file>

<file path=ppt/theme/theme1.xml><?xml version="1.0" encoding="utf-8"?>
<a:theme xmlns:a="http://schemas.openxmlformats.org/drawingml/2006/main" name="2_Office Theme">
  <a:themeElements>
    <a:clrScheme name="Jeff's Blue and Gold">
      <a:dk1>
        <a:srgbClr val="5F5F5F"/>
      </a:dk1>
      <a:lt1>
        <a:srgbClr val="F8F8F8"/>
      </a:lt1>
      <a:dk2>
        <a:srgbClr val="292929"/>
      </a:dk2>
      <a:lt2>
        <a:srgbClr val="B2B2B2"/>
      </a:lt2>
      <a:accent1>
        <a:srgbClr val="4D4D4D"/>
      </a:accent1>
      <a:accent2>
        <a:srgbClr val="000099"/>
      </a:accent2>
      <a:accent3>
        <a:srgbClr val="DBD400"/>
      </a:accent3>
      <a:accent4>
        <a:srgbClr val="530093"/>
      </a:accent4>
      <a:accent5>
        <a:srgbClr val="DBA400"/>
      </a:accent5>
      <a:accent6>
        <a:srgbClr val="777777"/>
      </a:accent6>
      <a:hlink>
        <a:srgbClr val="0000EE"/>
      </a:hlink>
      <a:folHlink>
        <a:srgbClr val="551A8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Presentation1" id="{E8E13485-39BB-6D44-A7B3-F8954A06E024}" vid="{C1617574-1BFE-0246-9F7B-D2AD901668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2_Office Theme</Template>
  <TotalTime>4445</TotalTime>
  <Words>659</Words>
  <Application>Microsoft Macintosh PowerPoint</Application>
  <PresentationFormat>Widescreen</PresentationFormat>
  <Paragraphs>124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Arial</vt:lpstr>
      <vt:lpstr>2_Office Theme</vt:lpstr>
      <vt:lpstr>Homework – Week 3</vt:lpstr>
      <vt:lpstr>Homework #1</vt:lpstr>
      <vt:lpstr>Homework #2 – Improve this visual</vt:lpstr>
      <vt:lpstr>Homework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495r – Presenting Data</dc:title>
  <dc:creator>Jeff Parker</dc:creator>
  <cp:lastModifiedBy>Parker, Jeff</cp:lastModifiedBy>
  <cp:revision>48</cp:revision>
  <dcterms:created xsi:type="dcterms:W3CDTF">2020-09-11T02:48:58Z</dcterms:created>
  <dcterms:modified xsi:type="dcterms:W3CDTF">2020-09-17T04:18:14Z</dcterms:modified>
</cp:coreProperties>
</file>