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pos="816">
          <p15:clr>
            <a:srgbClr val="A4A3A4"/>
          </p15:clr>
        </p15:guide>
        <p15:guide id="3" pos="6864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4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TKU7zy/ZYCL9MRX/tmDjvyX5i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F9995B-21B4-4F04-AE38-FCFA8017A07B}">
  <a:tblStyle styleId="{CEF9995B-21B4-4F04-AE38-FCFA8017A07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8"/>
          </a:solidFill>
        </a:fill>
      </a:tcStyle>
    </a:wholeTbl>
    <a:band1H>
      <a:tcTxStyle/>
      <a:tcStyle>
        <a:tcBdr/>
        <a:fill>
          <a:solidFill>
            <a:srgbClr val="CFCF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F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>
        <p:guide pos="7680"/>
        <p:guide pos="816"/>
        <p:guide pos="6864"/>
        <p:guide orient="horz" pos="1117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23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431800" y="1219204"/>
            <a:ext cx="11328829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ftr" idx="11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ctrTitle"/>
          </p:nvPr>
        </p:nvSpPr>
        <p:spPr>
          <a:xfrm>
            <a:off x="239349" y="2680320"/>
            <a:ext cx="10428651" cy="15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>
          <a:xfrm>
            <a:off x="239349" y="4329522"/>
            <a:ext cx="1042865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Graph">
  <p:cSld name="Basic Grap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1"/>
          <p:cNvSpPr>
            <a:spLocks noGrp="1"/>
          </p:cNvSpPr>
          <p:nvPr>
            <p:ph type="chart" idx="2"/>
          </p:nvPr>
        </p:nvSpPr>
        <p:spPr>
          <a:xfrm>
            <a:off x="2133600" y="2147664"/>
            <a:ext cx="7924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431800" y="1226570"/>
            <a:ext cx="7008349" cy="29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3"/>
          </p:nvPr>
        </p:nvSpPr>
        <p:spPr>
          <a:xfrm>
            <a:off x="431800" y="1540008"/>
            <a:ext cx="7008349" cy="29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ftr" idx="11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Content">
  <p:cSld name="Center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2"/>
          <p:cNvSpPr>
            <a:spLocks noGrp="1"/>
          </p:cNvSpPr>
          <p:nvPr>
            <p:ph type="chart" idx="2"/>
          </p:nvPr>
        </p:nvSpPr>
        <p:spPr>
          <a:xfrm>
            <a:off x="1369230" y="1340768"/>
            <a:ext cx="9453541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431800" y="1649832"/>
            <a:ext cx="11328829" cy="419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431800" y="1226570"/>
            <a:ext cx="11328829" cy="29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431800" y="1219204"/>
            <a:ext cx="5424173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ftr" idx="11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2"/>
          </p:nvPr>
        </p:nvSpPr>
        <p:spPr>
          <a:xfrm>
            <a:off x="6336027" y="1219204"/>
            <a:ext cx="5424173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1"/>
          </p:nvPr>
        </p:nvSpPr>
        <p:spPr>
          <a:xfrm>
            <a:off x="431800" y="1219204"/>
            <a:ext cx="3599971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2"/>
          </p:nvPr>
        </p:nvSpPr>
        <p:spPr>
          <a:xfrm>
            <a:off x="4296015" y="1219204"/>
            <a:ext cx="3599971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3"/>
          </p:nvPr>
        </p:nvSpPr>
        <p:spPr>
          <a:xfrm>
            <a:off x="8160229" y="1219204"/>
            <a:ext cx="3599971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431800" y="1219204"/>
            <a:ext cx="5520184" cy="24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2"/>
          </p:nvPr>
        </p:nvSpPr>
        <p:spPr>
          <a:xfrm>
            <a:off x="6240016" y="1219204"/>
            <a:ext cx="5520184" cy="24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3"/>
          </p:nvPr>
        </p:nvSpPr>
        <p:spPr>
          <a:xfrm>
            <a:off x="431800" y="3875604"/>
            <a:ext cx="5520184" cy="24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4"/>
          </p:nvPr>
        </p:nvSpPr>
        <p:spPr>
          <a:xfrm>
            <a:off x="6240016" y="3875604"/>
            <a:ext cx="5520184" cy="24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31800" y="1219204"/>
            <a:ext cx="11328829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Homework 1</a:t>
            </a:r>
            <a:endParaRPr/>
          </a:p>
        </p:txBody>
      </p:sp>
      <p:sp>
        <p:nvSpPr>
          <p:cNvPr id="163" name="Google Shape;163;p11"/>
          <p:cNvSpPr txBox="1">
            <a:spLocks noGrp="1"/>
          </p:cNvSpPr>
          <p:nvPr>
            <p:ph type="body" idx="1"/>
          </p:nvPr>
        </p:nvSpPr>
        <p:spPr>
          <a:xfrm>
            <a:off x="431800" y="1219204"/>
            <a:ext cx="11328829" cy="513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Implement the Jeff’s feedback on your Deseret News graphics</a:t>
            </a:r>
            <a:endParaRPr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Use whatever tool you want (including mixing tools like R and PowerPoint)</a:t>
            </a:r>
            <a:endParaRPr/>
          </a:p>
          <a:p>
            <a:pPr marL="745056" lvl="1" indent="-28575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The bold tagline should tell the story of the visual</a:t>
            </a:r>
            <a:endParaRPr/>
          </a:p>
          <a:p>
            <a:pPr marL="745056" lvl="1" indent="-28575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Make use of pre-attentive devices (call-outs and annotations)</a:t>
            </a:r>
            <a:endParaRPr/>
          </a:p>
          <a:p>
            <a:pPr marL="745056" lvl="1" indent="-28575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Cite the source and question text (who conducted the poll, for whom, when, who were polled)</a:t>
            </a:r>
            <a:endParaRPr/>
          </a:p>
          <a:p>
            <a:pPr marL="745056" lvl="1" indent="-28575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Use muted grey text to push non-important details to the background</a:t>
            </a:r>
            <a:endParaRPr/>
          </a:p>
          <a:p>
            <a:pPr marL="745056" lvl="1" indent="-28575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Use bold dark colors to pull the critical details to the foreground</a:t>
            </a:r>
            <a:endParaRPr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Save the file as PNG and host your image on GitHub</a:t>
            </a:r>
            <a:endParaRPr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Send me an URL of visualization (hosted as a PNG), exactly like it would be published online or in a newspaper</a:t>
            </a:r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sldNum" idx="12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HW1 Assignments</a:t>
            </a:r>
            <a:endParaRPr/>
          </a:p>
        </p:txBody>
      </p:sp>
      <p:graphicFrame>
        <p:nvGraphicFramePr>
          <p:cNvPr id="170" name="Google Shape;170;p12"/>
          <p:cNvGraphicFramePr/>
          <p:nvPr/>
        </p:nvGraphicFramePr>
        <p:xfrm>
          <a:off x="431800" y="1219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{CEF9995B-21B4-4F04-AE38-FCFA8017A07B}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Student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Graphic Assignment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Zach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Remote WorkWins-01.jpg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Annie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0913P2graphic-01.jpg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Parker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Trump August poll2-01.jpg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Jenny Beth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Run-off poll-01.jpg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Kolby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Trump August poll-01.jpg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Kylee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0906P2graphic-01.jpg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vaccinedistribution2-02.jpg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0906P2graphic-01.jpg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Back-up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0823P2graphic-01.jpg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Back-up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august heat-02.jpg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1" name="Google Shape;171;p12"/>
          <p:cNvSpPr txBox="1">
            <a:spLocks noGrp="1"/>
          </p:cNvSpPr>
          <p:nvPr>
            <p:ph type="sldNum" idx="12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Jeff's Blue and Gold">
      <a:dk1>
        <a:srgbClr val="5F5F5F"/>
      </a:dk1>
      <a:lt1>
        <a:srgbClr val="F8F8F8"/>
      </a:lt1>
      <a:dk2>
        <a:srgbClr val="292929"/>
      </a:dk2>
      <a:lt2>
        <a:srgbClr val="B2B2B2"/>
      </a:lt2>
      <a:accent1>
        <a:srgbClr val="4D4D4D"/>
      </a:accent1>
      <a:accent2>
        <a:srgbClr val="000099"/>
      </a:accent2>
      <a:accent3>
        <a:srgbClr val="DBD400"/>
      </a:accent3>
      <a:accent4>
        <a:srgbClr val="530093"/>
      </a:accent4>
      <a:accent5>
        <a:srgbClr val="DBA400"/>
      </a:accent5>
      <a:accent6>
        <a:srgbClr val="777777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Widescreen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2_Office Theme</vt:lpstr>
      <vt:lpstr>Homework 1</vt:lpstr>
      <vt:lpstr>HW1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Microsoft Office User</dc:creator>
  <cp:lastModifiedBy>Microsoft Office User</cp:lastModifiedBy>
  <cp:revision>1</cp:revision>
  <dcterms:created xsi:type="dcterms:W3CDTF">2020-10-07T12:45:32Z</dcterms:created>
  <dcterms:modified xsi:type="dcterms:W3CDTF">2020-11-03T01:48:56Z</dcterms:modified>
</cp:coreProperties>
</file>