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80">
          <p15:clr>
            <a:srgbClr val="A4A3A4"/>
          </p15:clr>
        </p15:guide>
        <p15:guide id="2" pos="816">
          <p15:clr>
            <a:srgbClr val="A4A3A4"/>
          </p15:clr>
        </p15:guide>
        <p15:guide id="3" pos="686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404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hTKU7zy/ZYCL9MRX/tmDjvyX5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F9995B-21B4-4F04-AE38-FCFA8017A07B}">
  <a:tblStyle styleId="{CEF9995B-21B4-4F04-AE38-FCFA8017A0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fill>
          <a:solidFill>
            <a:srgbClr val="CFCFCF"/>
          </a:solidFill>
        </a:fill>
      </a:tcStyle>
    </a:band1H>
    <a:band2H>
      <a:tcTxStyle/>
    </a:band2H>
    <a:band1V>
      <a:tcTxStyle/>
      <a:tcStyle>
        <a:fill>
          <a:solidFill>
            <a:srgbClr val="CFCFC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0"/>
        <p:guide pos="816"/>
        <p:guide pos="6864"/>
        <p:guide pos="1117" orient="horz"/>
        <p:guide pos="4042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missing? (The ratio of black/white to start)</a:t>
            </a:r>
            <a:br>
              <a:rPr lang="en-US"/>
            </a:br>
            <a:r>
              <a:rPr lang="en-US"/>
              <a:t>What’s done well? Use of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done poorly? Labels and percentages, headline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channels?</a:t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tagline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Cited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Cited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 bar chart!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Squiggle for non-0 X-Axis starting paoint</a:t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lot of information and color, but fun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could do this different, how would you do it?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this when removing chart junk</a:t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ctrTitle"/>
          </p:nvPr>
        </p:nvSpPr>
        <p:spPr>
          <a:xfrm>
            <a:off x="239349" y="2680320"/>
            <a:ext cx="10428651" cy="1557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239349" y="4329522"/>
            <a:ext cx="1042865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431800" y="1219204"/>
            <a:ext cx="5424173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6336027" y="1219204"/>
            <a:ext cx="5424173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431800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4296015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3" type="body"/>
          </p:nvPr>
        </p:nvSpPr>
        <p:spPr>
          <a:xfrm>
            <a:off x="8160229" y="1219204"/>
            <a:ext cx="3599971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431800" y="12192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6240016" y="12192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3" type="body"/>
          </p:nvPr>
        </p:nvSpPr>
        <p:spPr>
          <a:xfrm>
            <a:off x="431800" y="38756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4" type="body"/>
          </p:nvPr>
        </p:nvSpPr>
        <p:spPr>
          <a:xfrm>
            <a:off x="6240016" y="3875604"/>
            <a:ext cx="5520184" cy="246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eaway Only">
  <p:cSld name="Takeaway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31800" y="279966"/>
            <a:ext cx="11328829" cy="6245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239349" y="2680320"/>
            <a:ext cx="10428651" cy="1557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239349" y="4329522"/>
            <a:ext cx="1042865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Graph">
  <p:cSld name="Basic Graph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1"/>
          <p:cNvSpPr/>
          <p:nvPr>
            <p:ph idx="2" type="chart"/>
          </p:nvPr>
        </p:nvSpPr>
        <p:spPr>
          <a:xfrm>
            <a:off x="2133600" y="2147664"/>
            <a:ext cx="792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431800" y="1226570"/>
            <a:ext cx="7008349" cy="294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431800" y="1540008"/>
            <a:ext cx="7008349" cy="294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Content">
  <p:cSld name="Center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2"/>
          <p:cNvSpPr/>
          <p:nvPr>
            <p:ph idx="2" type="chart"/>
          </p:nvPr>
        </p:nvSpPr>
        <p:spPr>
          <a:xfrm>
            <a:off x="1369230" y="1340768"/>
            <a:ext cx="9453541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31800" y="1649832"/>
            <a:ext cx="11328829" cy="419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2F2F2F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31800" y="1226570"/>
            <a:ext cx="11328829" cy="294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B9B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C7C7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C7C7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C7C7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C7C7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39349" y="2680320"/>
            <a:ext cx="10428651" cy="1557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Stat 495r – Presenting Data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39349" y="4329522"/>
            <a:ext cx="1042865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Week 7 – R Markdown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31800" y="279966"/>
            <a:ext cx="11328829" cy="6245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Homework 1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31800" y="1219204"/>
            <a:ext cx="11328829" cy="5130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Implement the Jeff’s feedback on your Deseret News graphics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whatever tool you want (including mixing tools like R and PowerPoint)</a:t>
            </a:r>
            <a:endParaRPr/>
          </a:p>
          <a:p>
            <a:pPr indent="-285750" lvl="1" marL="745056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The bold tagline should tell the story of the visual</a:t>
            </a:r>
            <a:endParaRPr/>
          </a:p>
          <a:p>
            <a:pPr indent="-285750" lvl="1" marL="745056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Make use of pre-attentive devices (call-outs and annotations)</a:t>
            </a:r>
            <a:endParaRPr/>
          </a:p>
          <a:p>
            <a:pPr indent="-285750" lvl="1" marL="745056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Cite the source and question text (who conducted the poll, for whom, when, who were polled)</a:t>
            </a:r>
            <a:endParaRPr/>
          </a:p>
          <a:p>
            <a:pPr indent="-285750" lvl="1" marL="745056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muted grey text to push non-important details to the background</a:t>
            </a:r>
            <a:endParaRPr/>
          </a:p>
          <a:p>
            <a:pPr indent="-285750" lvl="1" marL="745056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Use bold dark colors to pull the critical details to the foreground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Save the file as PNG and host your image on GitHub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Send me an URL of visualization (hosted as a PNG), exactly like it would be published online or in a newspaper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HW1 Assignments</a:t>
            </a:r>
            <a:endParaRPr/>
          </a:p>
        </p:txBody>
      </p:sp>
      <p:graphicFrame>
        <p:nvGraphicFramePr>
          <p:cNvPr id="170" name="Google Shape;170;p12"/>
          <p:cNvGraphicFramePr/>
          <p:nvPr/>
        </p:nvGraphicFramePr>
        <p:xfrm>
          <a:off x="4318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{CEF9995B-21B4-4F04-AE38-FCFA8017A07B}</a:tableStyleId>
              </a:tblPr>
              <a:tblGrid>
                <a:gridCol w="3073400"/>
                <a:gridCol w="825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Graphic Assignment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Zach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Remote WorkWins-01.jpg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Annie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0913P2graphic-01.jpg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Parker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Trump August poll2-01.jpg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Jenny Beth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Run-off poll-01.jpg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Kolby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Trump August poll-01.jpg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Kylee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0906P2graphic-01.jpg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vaccinedistribution2-02.jpg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0906P2graphic-01.jpg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Back-up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0823P2graphic-01.jpg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Back-up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august heat-02.jpg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Viz #1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NYT Upshot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761230"/>
            <a:ext cx="8991600" cy="542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Viz #2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@theeconomist; https://www.instagram.com/p/CGSdJOAJvf0/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972" y="279968"/>
            <a:ext cx="5998338" cy="599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Viz #3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"/>
          <p:cNvSpPr txBox="1"/>
          <p:nvPr>
            <p:ph idx="11" type="ftr"/>
          </p:nvPr>
        </p:nvSpPr>
        <p:spPr>
          <a:xfrm>
            <a:off x="152400" y="5903908"/>
            <a:ext cx="2337881" cy="954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@visualcap; https://www.instagram.com/p/CF0I6K0hdrE/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42870"/>
            <a:ext cx="6629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Quote of the Week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"/>
          <p:cNvSpPr txBox="1"/>
          <p:nvPr>
            <p:ph idx="11" type="ftr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Wikipedia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744" y="761713"/>
            <a:ext cx="7396256" cy="537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31800" y="279966"/>
            <a:ext cx="11328829" cy="6245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Homework 8 Challenge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Chart 1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75" y="2209800"/>
            <a:ext cx="6001525" cy="345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78000"/>
            <a:ext cx="5772150" cy="3388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2581275" y="625981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code in the Notebook saved in the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Chart 2</a:t>
            </a:r>
            <a:endParaRPr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710" y="2361038"/>
            <a:ext cx="5448300" cy="310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813" y="2438400"/>
            <a:ext cx="5812406" cy="301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Chart 3</a:t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7531205" cy="301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484" y="2678605"/>
            <a:ext cx="5512229" cy="367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2020-10-07T12:45:32Z</dcterms:created>
  <dc:creator>Microsoft Office User</dc:creator>
</cp:coreProperties>
</file>