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7" r:id="rId7"/>
    <p:sldId id="260" r:id="rId8"/>
    <p:sldId id="262" r:id="rId9"/>
    <p:sldId id="263" r:id="rId10"/>
    <p:sldId id="264" r:id="rId11"/>
    <p:sldId id="265" r:id="rId12"/>
    <p:sldId id="266" r:id="rId14"/>
    <p:sldId id="276" r:id="rId15"/>
    <p:sldId id="277" r:id="rId16"/>
    <p:sldId id="271" r:id="rId17"/>
    <p:sldId id="272" r:id="rId18"/>
    <p:sldId id="273" r:id="rId19"/>
    <p:sldId id="274" r:id="rId20"/>
    <p:sldId id="275" r:id="rId21"/>
    <p:sldId id="278" r:id="rId22"/>
    <p:sldId id="279" r:id="rId23"/>
    <p:sldId id="268" r:id="rId24"/>
    <p:sldId id="269" r:id="rId25"/>
  </p:sldIdLst>
  <p:sldSz cx="9144000" cy="5143500" type="screen16x9"/>
  <p:notesSz cx="6858000" cy="9144000"/>
  <p:kinsoku lang="zh-CN" invalStChars="!%),.:;?]}¨·ˇˉ་―‖’”…‰∶、。〃々〉》」』】〕〗！＂＇％），．：；？］｀｜｝～￠" invalEndChars="([{·‘“〈《「『【〔〖（．［｛￡￥"/>
  <p:defaultTextStyle>
    <a:defPPr>
      <a:defRPr lang="zh-CN"/>
    </a:defPPr>
    <a:lvl1pPr algn="l" defTabSz="914400" fontAlgn="base" hangingPunct="1">
      <a:spcBef>
        <a:spcPts val="0"/>
      </a:spcBef>
      <a:spcAft>
        <a:spcPts val="0"/>
      </a:spcAft>
      <a:buNone/>
      <a:defRPr sz="1800" kern="1200">
        <a:solidFill>
          <a:schemeClr val="tx1"/>
        </a:solidFill>
        <a:latin typeface="Arial" panose="020B0604020202020204" pitchFamily="34" charset="0"/>
        <a:ea typeface="SimSun" panose="02010600030101010101" pitchFamily="2" charset="-122"/>
        <a:cs typeface="Arial" panose="020B0604020202020204" pitchFamily="34" charset="0"/>
      </a:defRPr>
    </a:lvl1pPr>
    <a:lvl2pPr marL="457200" indent="0" algn="l" defTabSz="914400" fontAlgn="base" hangingPunct="1">
      <a:spcBef>
        <a:spcPts val="0"/>
      </a:spcBef>
      <a:spcAft>
        <a:spcPts val="0"/>
      </a:spcAft>
      <a:buNone/>
      <a:defRPr sz="1800" kern="1200">
        <a:solidFill>
          <a:schemeClr val="tx1"/>
        </a:solidFill>
        <a:latin typeface="Arial" panose="020B0604020202020204" pitchFamily="34" charset="0"/>
        <a:ea typeface="SimSun" panose="02010600030101010101" pitchFamily="2" charset="-122"/>
        <a:cs typeface="Arial" panose="020B0604020202020204" pitchFamily="34" charset="0"/>
      </a:defRPr>
    </a:lvl2pPr>
    <a:lvl3pPr marL="914400" indent="0" algn="l" defTabSz="914400" fontAlgn="base" hangingPunct="1">
      <a:spcBef>
        <a:spcPts val="0"/>
      </a:spcBef>
      <a:spcAft>
        <a:spcPts val="0"/>
      </a:spcAft>
      <a:buNone/>
      <a:defRPr sz="1800" kern="1200">
        <a:solidFill>
          <a:schemeClr val="tx1"/>
        </a:solidFill>
        <a:latin typeface="Arial" panose="020B0604020202020204" pitchFamily="34" charset="0"/>
        <a:ea typeface="SimSun" panose="02010600030101010101" pitchFamily="2" charset="-122"/>
        <a:cs typeface="Arial" panose="020B0604020202020204" pitchFamily="34" charset="0"/>
      </a:defRPr>
    </a:lvl3pPr>
    <a:lvl4pPr marL="1371600" indent="0" algn="l" defTabSz="914400" fontAlgn="base" hangingPunct="1">
      <a:spcBef>
        <a:spcPts val="0"/>
      </a:spcBef>
      <a:spcAft>
        <a:spcPts val="0"/>
      </a:spcAft>
      <a:buNone/>
      <a:defRPr sz="1800" kern="1200">
        <a:solidFill>
          <a:schemeClr val="tx1"/>
        </a:solidFill>
        <a:latin typeface="Arial" panose="020B0604020202020204" pitchFamily="34" charset="0"/>
        <a:ea typeface="SimSun" panose="02010600030101010101" pitchFamily="2" charset="-122"/>
        <a:cs typeface="Arial" panose="020B0604020202020204" pitchFamily="34" charset="0"/>
      </a:defRPr>
    </a:lvl4pPr>
    <a:lvl5pPr marL="1828800" indent="0" algn="l" defTabSz="914400" fontAlgn="base" hangingPunct="1">
      <a:spcBef>
        <a:spcPts val="0"/>
      </a:spcBef>
      <a:spcAft>
        <a:spcPts val="0"/>
      </a:spcAft>
      <a:buNone/>
      <a:defRPr sz="1800" kern="1200">
        <a:solidFill>
          <a:schemeClr val="tx1"/>
        </a:solidFill>
        <a:latin typeface="Arial" panose="020B0604020202020204" pitchFamily="34" charset="0"/>
        <a:ea typeface="SimSun" panose="02010600030101010101" pitchFamily="2" charset="-122"/>
        <a:cs typeface="Arial" panose="020B0604020202020204" pitchFamily="34" charset="0"/>
      </a:defRPr>
    </a:lvl5pPr>
    <a:lvl6pPr marL="2286000" indent="0" algn="l" defTabSz="914400" eaLnBrk="1" fontAlgn="auto" latinLnBrk="0" hangingPunct="1">
      <a:buNone/>
      <a:defRPr sz="1800" kern="1200">
        <a:solidFill>
          <a:schemeClr val="tx1"/>
        </a:solidFill>
        <a:latin typeface="Arial" panose="020B0604020202020204" pitchFamily="34" charset="0"/>
        <a:ea typeface="SimSun" panose="02010600030101010101" pitchFamily="2" charset="-122"/>
        <a:cs typeface="Arial" panose="020B0604020202020204" pitchFamily="34" charset="0"/>
      </a:defRPr>
    </a:lvl6pPr>
    <a:lvl7pPr marL="2743200" indent="0" algn="l" defTabSz="914400" eaLnBrk="1" fontAlgn="auto" latinLnBrk="0" hangingPunct="1">
      <a:buNone/>
      <a:defRPr sz="1800" kern="1200">
        <a:solidFill>
          <a:schemeClr val="tx1"/>
        </a:solidFill>
        <a:latin typeface="Arial" panose="020B0604020202020204" pitchFamily="34" charset="0"/>
        <a:ea typeface="SimSun" panose="02010600030101010101" pitchFamily="2" charset="-122"/>
        <a:cs typeface="Arial" panose="020B0604020202020204" pitchFamily="34" charset="0"/>
      </a:defRPr>
    </a:lvl7pPr>
    <a:lvl8pPr marL="3200400" indent="0" algn="l" defTabSz="914400" eaLnBrk="1" fontAlgn="auto" latinLnBrk="0" hangingPunct="1">
      <a:buNone/>
      <a:defRPr sz="1800" kern="1200">
        <a:solidFill>
          <a:schemeClr val="tx1"/>
        </a:solidFill>
        <a:latin typeface="Arial" panose="020B0604020202020204" pitchFamily="34" charset="0"/>
        <a:ea typeface="SimSun" panose="02010600030101010101" pitchFamily="2" charset="-122"/>
        <a:cs typeface="Arial" panose="020B0604020202020204" pitchFamily="34" charset="0"/>
      </a:defRPr>
    </a:lvl8pPr>
    <a:lvl9pPr marL="3200400" indent="0" algn="l" defTabSz="914400" eaLnBrk="1" fontAlgn="auto" latinLnBrk="0" hangingPunct="1">
      <a:buNone/>
      <a:defRPr sz="1800" kern="1200">
        <a:solidFill>
          <a:schemeClr val="tx1"/>
        </a:solidFill>
        <a:latin typeface="Arial" panose="020B0604020202020204" pitchFamily="34" charset="0"/>
        <a:ea typeface="SimSun"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1560" userDrawn="1">
          <p15:clr>
            <a:srgbClr val="A4A3A4"/>
          </p15:clr>
        </p15:guide>
        <p15:guide id="2" pos="2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9500" autoAdjust="0"/>
  </p:normalViewPr>
  <p:slideViewPr>
    <p:cSldViewPr showGuides="1">
      <p:cViewPr varScale="1">
        <p:scale>
          <a:sx n="83" d="100"/>
          <a:sy n="83" d="100"/>
        </p:scale>
        <p:origin x="800" y="80"/>
      </p:cViewPr>
      <p:guideLst>
        <p:guide orient="horz" pos="1560"/>
        <p:guide pos="28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1" name="曲线"/>
          <p:cNvSpPr/>
          <p:nvPr/>
        </p:nvSpPr>
        <p:spPr>
          <a:xfrm>
            <a:off x="-9525" y="-4763"/>
            <a:ext cx="9163050" cy="781050"/>
          </a:xfrm>
          <a:custGeom>
            <a:avLst/>
            <a:gdLst>
              <a:gd name="T1" fmla="*/ 0 w 21600"/>
              <a:gd name="T2" fmla="*/ 0 h 21600"/>
              <a:gd name="T3" fmla="*/ 21600 w 21600"/>
              <a:gd name="T4" fmla="*/ 21600 h 21600"/>
            </a:gdLst>
            <a:ahLst/>
            <a:cxn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rotWithShape="1">
            <a:gsLst>
              <a:gs pos="0">
                <a:srgbClr val="00638A">
                  <a:alpha val="44705"/>
                </a:srgbClr>
              </a:gs>
              <a:gs pos="100000">
                <a:srgbClr val="00B4BC">
                  <a:alpha val="54901"/>
                </a:srgbClr>
              </a:gs>
            </a:gsLst>
            <a:lin ang="5400000" scaled="1"/>
          </a:gradFill>
          <a:ln w="9525" cap="flat" cmpd="sng">
            <a:noFill/>
            <a:prstDash val="solid"/>
            <a:round/>
          </a:ln>
        </p:spPr>
      </p:sp>
      <p:sp>
        <p:nvSpPr>
          <p:cNvPr id="20" name="曲线"/>
          <p:cNvSpPr/>
          <p:nvPr/>
        </p:nvSpPr>
        <p:spPr>
          <a:xfrm>
            <a:off x="4381500" y="-4763"/>
            <a:ext cx="4762500" cy="477838"/>
          </a:xfrm>
          <a:custGeom>
            <a:avLst/>
            <a:gdLst>
              <a:gd name="T1" fmla="*/ 0 w 21600"/>
              <a:gd name="T2" fmla="*/ 0 h 21600"/>
              <a:gd name="T3" fmla="*/ 21600 w 21600"/>
              <a:gd name="T4" fmla="*/ 21600 h 21600"/>
            </a:gdLst>
            <a:ahLst/>
            <a:cxn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rotWithShape="1">
            <a:gsLst>
              <a:gs pos="0">
                <a:srgbClr val="008990">
                  <a:alpha val="29803"/>
                </a:srgbClr>
              </a:gs>
              <a:gs pos="80000">
                <a:srgbClr val="007CAC">
                  <a:alpha val="44705"/>
                </a:srgbClr>
              </a:gs>
            </a:gsLst>
            <a:lin ang="5400000" scaled="1"/>
          </a:gradFill>
          <a:ln w="9525" cap="flat" cmpd="sng">
            <a:noFill/>
            <a:prstDash val="solid"/>
            <a:round/>
          </a:ln>
        </p:spPr>
      </p:sp>
      <p:grpSp>
        <p:nvGrpSpPr>
          <p:cNvPr id="19" name="组合"/>
          <p:cNvGrpSpPr/>
          <p:nvPr/>
        </p:nvGrpSpPr>
        <p:grpSpPr>
          <a:xfrm>
            <a:off x="-19050" y="152399"/>
            <a:ext cx="9180513" cy="485775"/>
            <a:chOff x="-19050" y="152399"/>
            <a:chExt cx="9180513" cy="485775"/>
          </a:xfrm>
        </p:grpSpPr>
        <p:sp>
          <p:nvSpPr>
            <p:cNvPr id="17" name="曲线"/>
            <p:cNvSpPr/>
            <p:nvPr/>
          </p:nvSpPr>
          <p:spPr>
            <a:xfrm rot="21435692">
              <a:off x="-19050" y="152399"/>
              <a:ext cx="9163015" cy="485775"/>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a:ln w="10795" cap="flat" cmpd="sng">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18" name="曲线"/>
            <p:cNvSpPr/>
            <p:nvPr/>
          </p:nvSpPr>
          <p:spPr>
            <a:xfrm rot="21435692">
              <a:off x="-14314" y="207360"/>
              <a:ext cx="9175777" cy="396830"/>
            </a:xfrm>
            <a:custGeom>
              <a:avLst/>
              <a:gdLst>
                <a:gd name="T1" fmla="*/ 0 w 21600"/>
                <a:gd name="T2" fmla="*/ 0 h 21600"/>
                <a:gd name="T3" fmla="*/ 21600 w 21600"/>
                <a:gd name="T4" fmla="*/ 21600 h 21600"/>
              </a:gdLst>
              <a:ahLst/>
              <a:cxnLst/>
              <a:rect l="T1" t="T2" r="T3" b="T4"/>
              <a:pathLst>
                <a:path w="21600" h="21600">
                  <a:moveTo>
                    <a:pt x="0" y="18514"/>
                  </a:moveTo>
                  <a:cubicBezTo>
                    <a:pt x="1022" y="16364"/>
                    <a:pt x="3562" y="5412"/>
                    <a:pt x="6136" y="5766"/>
                  </a:cubicBezTo>
                  <a:cubicBezTo>
                    <a:pt x="8709" y="6120"/>
                    <a:pt x="12864" y="21600"/>
                    <a:pt x="15441" y="20638"/>
                  </a:cubicBezTo>
                  <a:cubicBezTo>
                    <a:pt x="18018" y="19677"/>
                    <a:pt x="20318" y="4299"/>
                    <a:pt x="21600" y="0"/>
                  </a:cubicBezTo>
                </a:path>
              </a:pathLst>
            </a:custGeom>
            <a:noFill/>
            <a:ln w="9525" cap="flat" cmpd="sng">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
        <p:nvSpPr>
          <p:cNvPr id="12" name="文本框"/>
          <p:cNvSpPr>
            <a:spLocks noGrp="1"/>
          </p:cNvSpPr>
          <p:nvPr>
            <p:ph type="ctrTitle"/>
          </p:nvPr>
        </p:nvSpPr>
        <p:spPr>
          <a:xfrm>
            <a:off x="533400" y="1028700"/>
            <a:ext cx="7851647" cy="1371600"/>
          </a:xfrm>
          <a:prstGeom prst="rect">
            <a:avLst/>
          </a:prstGeom>
          <a:noFill/>
          <a:ln w="12700" cap="flat" cmpd="sng">
            <a:noFill/>
            <a:prstDash val="solid"/>
            <a:round/>
          </a:ln>
        </p:spPr>
        <p:txBody>
          <a:bodyPr vert="horz" wrap="square" lIns="91440" tIns="45720" rIns="91440" bIns="45720" anchor="b" anchorCtr="0"/>
          <a:lstStyle/>
          <a:p>
            <a:pPr marL="0" indent="0" algn="r">
              <a:lnSpc>
                <a:spcPct val="100000"/>
              </a:lnSpc>
              <a:spcBef>
                <a:spcPts val="0"/>
              </a:spcBef>
              <a:spcAft>
                <a:spcPts val="0"/>
              </a:spcAft>
              <a:buNone/>
            </a:pPr>
            <a:r>
              <a:rPr lang="en-US" altLang="zh-CN" sz="5600" b="1" i="0" u="none" strike="noStrike" kern="1200" cap="none" spc="0" baseline="0">
                <a:solidFill>
                  <a:srgbClr val="4EE0EA"/>
                </a:solidFill>
                <a:effectLst>
                  <a:outerShdw blurRad="38100" dist="25400" dir="5400000" algn="tl">
                    <a:srgbClr val="000000">
                      <a:alpha val="43000"/>
                    </a:srgbClr>
                  </a:outerShdw>
                </a:effectLst>
                <a:latin typeface="Calibri" panose="020F0502020204030204" charset="0"/>
                <a:ea typeface="隶书" charset="0"/>
                <a:cs typeface="Calibri" panose="020F0502020204030204" charset="0"/>
              </a:rPr>
              <a:t>Click to edit Master title style</a:t>
            </a:r>
            <a:endParaRPr lang="zh-CN" altLang="en-US" sz="5600" b="1" i="0" u="none" strike="noStrike" kern="1200" cap="none" spc="0" baseline="0">
              <a:solidFill>
                <a:srgbClr val="4EE0EA"/>
              </a:solidFill>
              <a:effectLst>
                <a:outerShdw blurRad="38100" dist="25400" dir="5400000" algn="tl">
                  <a:srgbClr val="000000">
                    <a:alpha val="43000"/>
                  </a:srgbClr>
                </a:outerShdw>
              </a:effectLst>
              <a:latin typeface="Calibri" panose="020F0502020204030204" charset="0"/>
              <a:ea typeface="隶书" charset="0"/>
              <a:cs typeface="Calibri" panose="020F0502020204030204" charset="0"/>
            </a:endParaRPr>
          </a:p>
        </p:txBody>
      </p:sp>
      <p:sp>
        <p:nvSpPr>
          <p:cNvPr id="13" name="文本框"/>
          <p:cNvSpPr>
            <a:spLocks noGrp="1"/>
          </p:cNvSpPr>
          <p:nvPr>
            <p:ph type="subTitle" idx="1"/>
          </p:nvPr>
        </p:nvSpPr>
        <p:spPr>
          <a:xfrm>
            <a:off x="533400" y="2421402"/>
            <a:ext cx="7854695" cy="1314450"/>
          </a:xfrm>
          <a:prstGeom prst="rect">
            <a:avLst/>
          </a:prstGeom>
          <a:noFill/>
          <a:ln w="12700" cap="flat" cmpd="sng">
            <a:noFill/>
            <a:prstDash val="solid"/>
            <a:round/>
          </a:ln>
        </p:spPr>
        <p:txBody>
          <a:bodyPr vert="horz" wrap="square" lIns="91440" tIns="45720" rIns="91440" bIns="45720" anchor="t" anchorCtr="0"/>
          <a:lstStyle/>
          <a:p>
            <a:pPr marL="0" indent="0" algn="r">
              <a:lnSpc>
                <a:spcPct val="100000"/>
              </a:lnSpc>
              <a:spcBef>
                <a:spcPct val="20000"/>
              </a:spcBef>
              <a:spcAft>
                <a:spcPts val="0"/>
              </a:spcAft>
              <a:buNone/>
            </a:pPr>
            <a:r>
              <a:rPr lang="en-US" altLang="zh-CN" sz="26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Click to edit Master subtitle style</a:t>
            </a:r>
            <a:endParaRPr lang="zh-CN" altLang="en-US" sz="26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p:txBody>
      </p:sp>
      <p:sp>
        <p:nvSpPr>
          <p:cNvPr id="14" name="文本框"/>
          <p:cNvSpPr>
            <a:spLocks noGrp="1"/>
          </p:cNvSpPr>
          <p:nvPr>
            <p:ph type="dt" idx="10"/>
          </p:nvPr>
        </p:nvSpPr>
        <p:spPr>
          <a:xfrm>
            <a:off x="457200" y="4767263"/>
            <a:ext cx="2133600" cy="274637"/>
          </a:xfrm>
          <a:prstGeom prst="rect">
            <a:avLst/>
          </a:prstGeom>
          <a:noFill/>
          <a:ln cap="flat" cmpd="sng">
            <a:noFill/>
            <a:prstDash val="solid"/>
            <a:miter/>
          </a:ln>
        </p:spPr>
        <p:txBody>
          <a:bodyPr vert="horz" wrap="square" lIns="0" tIns="0" rIns="0" bIns="0" anchor="b" anchorCtr="0"/>
          <a:lstStyle/>
          <a:p>
            <a:pPr marL="0" indent="0" algn="l" eaLnBrk="1" fontAlgn="auto" latinLnBrk="0" hangingPunct="1">
              <a:lnSpc>
                <a:spcPct val="100000"/>
              </a:lnSpc>
              <a:spcBef>
                <a:spcPts val="0"/>
              </a:spcBef>
              <a:spcAft>
                <a:spcPts val="0"/>
              </a:spcAft>
              <a:buNone/>
            </a:pPr>
            <a:endParaRPr lang="zh-CN" altLang="en-US" sz="1200" b="0" i="0" u="none" strike="noStrike" kern="1200" cap="none" spc="0" baseline="0">
              <a:solidFill>
                <a:srgbClr val="045C75"/>
              </a:solidFill>
              <a:latin typeface="Constantia" panose="02030602050306030303" charset="0"/>
              <a:ea typeface="SimSun" panose="02010600030101010101" pitchFamily="2" charset="-122"/>
              <a:cs typeface="Constantia" panose="02030602050306030303" charset="0"/>
            </a:endParaRPr>
          </a:p>
        </p:txBody>
      </p:sp>
      <p:sp>
        <p:nvSpPr>
          <p:cNvPr id="15" name="文本框"/>
          <p:cNvSpPr>
            <a:spLocks noGrp="1"/>
          </p:cNvSpPr>
          <p:nvPr>
            <p:ph type="ftr"/>
          </p:nvPr>
        </p:nvSpPr>
        <p:spPr>
          <a:xfrm>
            <a:off x="2667000" y="4767263"/>
            <a:ext cx="3352800" cy="274637"/>
          </a:xfrm>
          <a:prstGeom prst="rect">
            <a:avLst/>
          </a:prstGeom>
          <a:noFill/>
          <a:ln cap="flat" cmpd="sng">
            <a:noFill/>
            <a:prstDash val="solid"/>
            <a:miter/>
          </a:ln>
        </p:spPr>
        <p:txBody>
          <a:bodyPr vert="horz" wrap="square" lIns="0" tIns="0" rIns="0" bIns="0" anchor="b" anchorCtr="0"/>
          <a:lstStyle/>
          <a:p>
            <a:pPr marL="0" indent="0" algn="l" eaLnBrk="1" fontAlgn="auto" latinLnBrk="0" hangingPunct="1">
              <a:lnSpc>
                <a:spcPct val="100000"/>
              </a:lnSpc>
              <a:spcBef>
                <a:spcPts val="0"/>
              </a:spcBef>
              <a:spcAft>
                <a:spcPts val="0"/>
              </a:spcAft>
              <a:buNone/>
            </a:pPr>
            <a:endParaRPr lang="zh-CN" altLang="en-US" sz="1200" b="0" i="0" u="none" strike="noStrike" kern="1200" cap="none" spc="0" baseline="0">
              <a:solidFill>
                <a:srgbClr val="045C75"/>
              </a:solidFill>
              <a:latin typeface="Constantia" panose="02030602050306030303" charset="0"/>
              <a:ea typeface="SimSun" panose="02010600030101010101" pitchFamily="2" charset="-122"/>
              <a:cs typeface="Constantia" panose="02030602050306030303" charset="0"/>
            </a:endParaRPr>
          </a:p>
        </p:txBody>
      </p:sp>
      <p:sp>
        <p:nvSpPr>
          <p:cNvPr id="16" name="文本框"/>
          <p:cNvSpPr>
            <a:spLocks noGrp="1"/>
          </p:cNvSpPr>
          <p:nvPr>
            <p:ph type="sldNum"/>
          </p:nvPr>
        </p:nvSpPr>
        <p:spPr>
          <a:xfrm>
            <a:off x="7924800" y="4767263"/>
            <a:ext cx="762000" cy="274637"/>
          </a:xfrm>
          <a:prstGeom prst="rect">
            <a:avLst/>
          </a:prstGeom>
          <a:noFill/>
          <a:ln cap="flat" cmpd="sng">
            <a:noFill/>
            <a:prstDash val="solid"/>
            <a:miter/>
          </a:ln>
        </p:spPr>
        <p:txBody>
          <a:bodyPr vert="horz" wrap="square" lIns="0" tIns="0" rIns="0" bIns="0" anchor="b" anchorCtr="0"/>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D1EAEE"/>
                </a:solidFill>
                <a:latin typeface="Constantia" panose="02030602050306030303" charset="0"/>
                <a:ea typeface="SimSun" panose="02010600030101010101" pitchFamily="2" charset="-122"/>
                <a:cs typeface="Arial" panose="020B0604020202020204" pitchFamily="34" charset="0"/>
              </a:rPr>
            </a:fld>
            <a:endParaRPr lang="zh-CN" altLang="en-US" sz="1200" b="0" i="0" u="none" strike="noStrike" kern="1200" cap="none" spc="0" baseline="0">
              <a:solidFill>
                <a:srgbClr val="D1EAEE"/>
              </a:solidFill>
              <a:latin typeface="Constantia" panose="02030602050306030303" charset="0"/>
              <a:ea typeface="SimSun" panose="02010600030101010101" pitchFamily="2" charset="-122"/>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blipFill rotWithShape="0">
          <a:blip r:embed="rId2"/>
          <a:stretch>
            <a:fillRect/>
          </a:stretch>
        </a:blipFill>
        <a:effectLst/>
      </p:bgPr>
    </p:bg>
    <p:spTree>
      <p:nvGrpSpPr>
        <p:cNvPr id="1" name=""/>
        <p:cNvGrpSpPr/>
        <p:nvPr/>
      </p:nvGrpSpPr>
      <p:grpSpPr>
        <a:xfrm>
          <a:off x="0" y="0"/>
          <a:ext cx="0" cy="0"/>
          <a:chOff x="0" y="0"/>
          <a:chExt cx="0" cy="0"/>
        </a:xfrm>
      </p:grpSpPr>
      <p:sp>
        <p:nvSpPr>
          <p:cNvPr id="36" name="曲线"/>
          <p:cNvSpPr/>
          <p:nvPr/>
        </p:nvSpPr>
        <p:spPr>
          <a:xfrm>
            <a:off x="-9525" y="-4763"/>
            <a:ext cx="9163050" cy="781050"/>
          </a:xfrm>
          <a:custGeom>
            <a:avLst/>
            <a:gdLst>
              <a:gd name="T1" fmla="*/ 0 w 21600"/>
              <a:gd name="T2" fmla="*/ 0 h 21600"/>
              <a:gd name="T3" fmla="*/ 21600 w 21600"/>
              <a:gd name="T4" fmla="*/ 21600 h 21600"/>
            </a:gdLst>
            <a:ahLst/>
            <a:cxn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rotWithShape="1">
            <a:gsLst>
              <a:gs pos="0">
                <a:srgbClr val="00638A">
                  <a:alpha val="44705"/>
                </a:srgbClr>
              </a:gs>
              <a:gs pos="100000">
                <a:srgbClr val="00B4BC">
                  <a:alpha val="54901"/>
                </a:srgbClr>
              </a:gs>
            </a:gsLst>
            <a:lin ang="5400000" scaled="1"/>
          </a:gradFill>
          <a:ln w="9525" cap="flat" cmpd="sng">
            <a:noFill/>
            <a:prstDash val="solid"/>
            <a:round/>
          </a:ln>
        </p:spPr>
      </p:sp>
      <p:sp>
        <p:nvSpPr>
          <p:cNvPr id="35" name="曲线"/>
          <p:cNvSpPr/>
          <p:nvPr/>
        </p:nvSpPr>
        <p:spPr>
          <a:xfrm>
            <a:off x="4381500" y="-4763"/>
            <a:ext cx="4762500" cy="477838"/>
          </a:xfrm>
          <a:custGeom>
            <a:avLst/>
            <a:gdLst>
              <a:gd name="T1" fmla="*/ 0 w 21600"/>
              <a:gd name="T2" fmla="*/ 0 h 21600"/>
              <a:gd name="T3" fmla="*/ 21600 w 21600"/>
              <a:gd name="T4" fmla="*/ 21600 h 21600"/>
            </a:gdLst>
            <a:ahLst/>
            <a:cxn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rotWithShape="1">
            <a:gsLst>
              <a:gs pos="0">
                <a:srgbClr val="008990">
                  <a:alpha val="29803"/>
                </a:srgbClr>
              </a:gs>
              <a:gs pos="80000">
                <a:srgbClr val="007CAC">
                  <a:alpha val="44705"/>
                </a:srgbClr>
              </a:gs>
            </a:gsLst>
            <a:lin ang="5400000" scaled="1"/>
          </a:gradFill>
          <a:ln w="9525" cap="flat" cmpd="sng">
            <a:noFill/>
            <a:prstDash val="solid"/>
            <a:round/>
          </a:ln>
        </p:spPr>
      </p:sp>
      <p:grpSp>
        <p:nvGrpSpPr>
          <p:cNvPr id="34" name="组合"/>
          <p:cNvGrpSpPr/>
          <p:nvPr/>
        </p:nvGrpSpPr>
        <p:grpSpPr>
          <a:xfrm>
            <a:off x="-19050" y="152399"/>
            <a:ext cx="9180513" cy="485775"/>
            <a:chOff x="-19050" y="152399"/>
            <a:chExt cx="9180513" cy="485775"/>
          </a:xfrm>
        </p:grpSpPr>
        <p:sp>
          <p:nvSpPr>
            <p:cNvPr id="32" name="曲线"/>
            <p:cNvSpPr/>
            <p:nvPr/>
          </p:nvSpPr>
          <p:spPr>
            <a:xfrm rot="21435692">
              <a:off x="-19050" y="152399"/>
              <a:ext cx="9163015" cy="485775"/>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a:ln w="10795" cap="flat" cmpd="sng">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33" name="曲线"/>
            <p:cNvSpPr/>
            <p:nvPr/>
          </p:nvSpPr>
          <p:spPr>
            <a:xfrm rot="21435692">
              <a:off x="-14314" y="207360"/>
              <a:ext cx="9175777" cy="396830"/>
            </a:xfrm>
            <a:custGeom>
              <a:avLst/>
              <a:gdLst>
                <a:gd name="T1" fmla="*/ 0 w 21600"/>
                <a:gd name="T2" fmla="*/ 0 h 21600"/>
                <a:gd name="T3" fmla="*/ 21600 w 21600"/>
                <a:gd name="T4" fmla="*/ 21600 h 21600"/>
              </a:gdLst>
              <a:ahLst/>
              <a:cxnLst/>
              <a:rect l="T1" t="T2" r="T3" b="T4"/>
              <a:pathLst>
                <a:path w="21600" h="21600">
                  <a:moveTo>
                    <a:pt x="0" y="18514"/>
                  </a:moveTo>
                  <a:cubicBezTo>
                    <a:pt x="1022" y="16364"/>
                    <a:pt x="3562" y="5412"/>
                    <a:pt x="6136" y="5766"/>
                  </a:cubicBezTo>
                  <a:cubicBezTo>
                    <a:pt x="8709" y="6120"/>
                    <a:pt x="12864" y="21600"/>
                    <a:pt x="15441" y="20638"/>
                  </a:cubicBezTo>
                  <a:cubicBezTo>
                    <a:pt x="18018" y="19677"/>
                    <a:pt x="20318" y="4299"/>
                    <a:pt x="21600" y="0"/>
                  </a:cubicBezTo>
                </a:path>
              </a:pathLst>
            </a:custGeom>
            <a:noFill/>
            <a:ln w="9525" cap="flat" cmpd="sng">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
        <p:nvSpPr>
          <p:cNvPr id="27" name="文本框"/>
          <p:cNvSpPr>
            <a:spLocks noGrp="1"/>
          </p:cNvSpPr>
          <p:nvPr>
            <p:ph type="title"/>
          </p:nvPr>
        </p:nvSpPr>
        <p:spPr>
          <a:xfrm>
            <a:off x="457200" y="528638"/>
            <a:ext cx="8229600" cy="857249"/>
          </a:xfrm>
          <a:prstGeom prst="rect">
            <a:avLst/>
          </a:prstGeom>
          <a:noFill/>
          <a:ln w="12700" cap="flat" cmpd="sng">
            <a:noFill/>
            <a:prstDash val="solid"/>
            <a:round/>
          </a:ln>
        </p:spPr>
        <p:txBody>
          <a:bodyPr vert="horz" wrap="square" lIns="91440" tIns="45720" rIns="91440" bIns="45720" anchor="b" anchorCtr="0"/>
          <a:lstStyle/>
          <a:p>
            <a:r>
              <a:rPr lang="en-US" altLang="zh-CN"/>
              <a:t>Click to edit Master title style</a:t>
            </a:r>
            <a:endParaRPr lang="zh-CN" altLang="en-US"/>
          </a:p>
        </p:txBody>
      </p:sp>
      <p:sp>
        <p:nvSpPr>
          <p:cNvPr id="28" name="文本框"/>
          <p:cNvSpPr>
            <a:spLocks noGrp="1"/>
          </p:cNvSpPr>
          <p:nvPr>
            <p:ph type="body" idx="1"/>
          </p:nvPr>
        </p:nvSpPr>
        <p:spPr>
          <a:xfrm>
            <a:off x="457200" y="1450975"/>
            <a:ext cx="8229600" cy="3292475"/>
          </a:xfrm>
          <a:prstGeom prst="rect">
            <a:avLst/>
          </a:prstGeom>
          <a:noFill/>
          <a:ln w="12700" cap="flat" cmpd="sng">
            <a:noFill/>
            <a:prstDash val="solid"/>
            <a:round/>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9" name="文本框"/>
          <p:cNvSpPr>
            <a:spLocks noGrp="1"/>
          </p:cNvSpPr>
          <p:nvPr>
            <p:ph type="dt" idx="10"/>
          </p:nvPr>
        </p:nvSpPr>
        <p:spPr>
          <a:xfrm>
            <a:off x="457200" y="4767263"/>
            <a:ext cx="2133600" cy="274637"/>
          </a:xfrm>
          <a:prstGeom prst="rect">
            <a:avLst/>
          </a:prstGeom>
          <a:noFill/>
          <a:ln cap="flat" cmpd="sng">
            <a:noFill/>
            <a:prstDash val="solid"/>
            <a:miter/>
          </a:ln>
        </p:spPr>
        <p:txBody>
          <a:bodyPr vert="horz" wrap="square" lIns="91440" tIns="45720" rIns="91440" bIns="45720" anchor="b" anchorCtr="0"/>
          <a:lstStyle/>
          <a:p>
            <a:pPr algn="l" eaLnBrk="1" fontAlgn="auto" latinLnBrk="0" hangingPunct="1">
              <a:spcBef>
                <a:spcPts val="0"/>
              </a:spcBef>
              <a:spcAft>
                <a:spcPts val="0"/>
              </a:spcAft>
            </a:pPr>
            <a:endParaRPr lang="zh-CN" altLang="en-US" sz="1200">
              <a:solidFill>
                <a:srgbClr val="045C75"/>
              </a:solidFill>
              <a:latin typeface="Constantia" panose="02030602050306030303" charset="0"/>
              <a:ea typeface="SimSun" panose="02010600030101010101" pitchFamily="2" charset="-122"/>
              <a:cs typeface="Constantia" panose="02030602050306030303" charset="0"/>
            </a:endParaRPr>
          </a:p>
        </p:txBody>
      </p:sp>
      <p:sp>
        <p:nvSpPr>
          <p:cNvPr id="30" name="文本框"/>
          <p:cNvSpPr>
            <a:spLocks noGrp="1"/>
          </p:cNvSpPr>
          <p:nvPr>
            <p:ph type="ftr"/>
          </p:nvPr>
        </p:nvSpPr>
        <p:spPr>
          <a:xfrm>
            <a:off x="2667000" y="4767263"/>
            <a:ext cx="3352800" cy="274637"/>
          </a:xfrm>
          <a:prstGeom prst="rect">
            <a:avLst/>
          </a:prstGeom>
          <a:noFill/>
          <a:ln cap="flat" cmpd="sng">
            <a:noFill/>
            <a:prstDash val="solid"/>
            <a:miter/>
          </a:ln>
        </p:spPr>
        <p:txBody>
          <a:bodyPr vert="horz" wrap="square" lIns="91440" tIns="45720" rIns="91440" bIns="45720" anchor="b" anchorCtr="0"/>
          <a:lstStyle/>
          <a:p>
            <a:pPr algn="l" eaLnBrk="1" fontAlgn="auto" latinLnBrk="0" hangingPunct="1">
              <a:spcBef>
                <a:spcPts val="0"/>
              </a:spcBef>
              <a:spcAft>
                <a:spcPts val="0"/>
              </a:spcAft>
            </a:pPr>
            <a:endParaRPr lang="zh-CN" altLang="en-US" sz="1200">
              <a:solidFill>
                <a:srgbClr val="045C75"/>
              </a:solidFill>
              <a:latin typeface="Constantia" panose="02030602050306030303" charset="0"/>
              <a:ea typeface="SimSun" panose="02010600030101010101" pitchFamily="2" charset="-122"/>
              <a:cs typeface="Constantia" panose="02030602050306030303" charset="0"/>
            </a:endParaRPr>
          </a:p>
        </p:txBody>
      </p:sp>
      <p:sp>
        <p:nvSpPr>
          <p:cNvPr id="31" name="文本框"/>
          <p:cNvSpPr>
            <a:spLocks noGrp="1"/>
          </p:cNvSpPr>
          <p:nvPr>
            <p:ph type="sldNum"/>
          </p:nvPr>
        </p:nvSpPr>
        <p:spPr>
          <a:xfrm>
            <a:off x="7924800" y="4767263"/>
            <a:ext cx="762000" cy="274637"/>
          </a:xfrm>
          <a:prstGeom prst="rect">
            <a:avLst/>
          </a:prstGeom>
          <a:noFill/>
          <a:ln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rgbClr val="045C75"/>
                </a:solidFill>
                <a:latin typeface="Constantia" panose="02030602050306030303" charset="0"/>
                <a:ea typeface="SimSun" panose="02010600030101010101" pitchFamily="2" charset="-122"/>
                <a:cs typeface="Arial" panose="020B0604020202020204" pitchFamily="34" charset="0"/>
              </a:rPr>
            </a:fld>
            <a:endParaRPr lang="zh-CN" altLang="en-US" sz="1200">
              <a:solidFill>
                <a:srgbClr val="045C75"/>
              </a:solidFill>
              <a:latin typeface="Constantia" panose="02030602050306030303" charset="0"/>
              <a:ea typeface="SimSun" panose="02010600030101010101" pitchFamily="2" charset="-122"/>
              <a:cs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blipFill rotWithShape="0">
          <a:blip r:embed="rId2"/>
          <a:stretch>
            <a:fillRect/>
          </a:stretch>
        </a:blipFill>
        <a:effectLst/>
      </p:bgPr>
    </p:bg>
    <p:spTree>
      <p:nvGrpSpPr>
        <p:cNvPr id="1" name=""/>
        <p:cNvGrpSpPr/>
        <p:nvPr/>
      </p:nvGrpSpPr>
      <p:grpSpPr>
        <a:xfrm>
          <a:off x="0" y="0"/>
          <a:ext cx="0" cy="0"/>
          <a:chOff x="0" y="0"/>
          <a:chExt cx="0" cy="0"/>
        </a:xfrm>
      </p:grpSpPr>
      <p:sp>
        <p:nvSpPr>
          <p:cNvPr id="61" name="曲线"/>
          <p:cNvSpPr/>
          <p:nvPr/>
        </p:nvSpPr>
        <p:spPr>
          <a:xfrm>
            <a:off x="-9525" y="-4763"/>
            <a:ext cx="9163050" cy="781050"/>
          </a:xfrm>
          <a:custGeom>
            <a:avLst/>
            <a:gdLst>
              <a:gd name="T1" fmla="*/ 0 w 21600"/>
              <a:gd name="T2" fmla="*/ 0 h 21600"/>
              <a:gd name="T3" fmla="*/ 21600 w 21600"/>
              <a:gd name="T4" fmla="*/ 21600 h 21600"/>
            </a:gdLst>
            <a:ahLst/>
            <a:cxn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rotWithShape="1">
            <a:gsLst>
              <a:gs pos="0">
                <a:srgbClr val="00638A">
                  <a:alpha val="44705"/>
                </a:srgbClr>
              </a:gs>
              <a:gs pos="100000">
                <a:srgbClr val="00B4BC">
                  <a:alpha val="54901"/>
                </a:srgbClr>
              </a:gs>
            </a:gsLst>
            <a:lin ang="5400000" scaled="1"/>
          </a:gradFill>
          <a:ln w="9525" cap="flat" cmpd="sng">
            <a:noFill/>
            <a:prstDash val="solid"/>
            <a:round/>
          </a:ln>
        </p:spPr>
      </p:sp>
      <p:sp>
        <p:nvSpPr>
          <p:cNvPr id="60" name="曲线"/>
          <p:cNvSpPr/>
          <p:nvPr/>
        </p:nvSpPr>
        <p:spPr>
          <a:xfrm>
            <a:off x="4381500" y="-4763"/>
            <a:ext cx="4762500" cy="477838"/>
          </a:xfrm>
          <a:custGeom>
            <a:avLst/>
            <a:gdLst>
              <a:gd name="T1" fmla="*/ 0 w 21600"/>
              <a:gd name="T2" fmla="*/ 0 h 21600"/>
              <a:gd name="T3" fmla="*/ 21600 w 21600"/>
              <a:gd name="T4" fmla="*/ 21600 h 21600"/>
            </a:gdLst>
            <a:ahLst/>
            <a:cxn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rotWithShape="1">
            <a:gsLst>
              <a:gs pos="0">
                <a:srgbClr val="008990">
                  <a:alpha val="29803"/>
                </a:srgbClr>
              </a:gs>
              <a:gs pos="80000">
                <a:srgbClr val="007CAC">
                  <a:alpha val="44705"/>
                </a:srgbClr>
              </a:gs>
            </a:gsLst>
            <a:lin ang="5400000" scaled="1"/>
          </a:gradFill>
          <a:ln w="9525" cap="flat" cmpd="sng">
            <a:noFill/>
            <a:prstDash val="solid"/>
            <a:round/>
          </a:ln>
        </p:spPr>
      </p:sp>
      <p:grpSp>
        <p:nvGrpSpPr>
          <p:cNvPr id="59" name="组合"/>
          <p:cNvGrpSpPr/>
          <p:nvPr/>
        </p:nvGrpSpPr>
        <p:grpSpPr>
          <a:xfrm>
            <a:off x="-19050" y="152399"/>
            <a:ext cx="9180513" cy="485775"/>
            <a:chOff x="-19050" y="152399"/>
            <a:chExt cx="9180513" cy="485775"/>
          </a:xfrm>
        </p:grpSpPr>
        <p:sp>
          <p:nvSpPr>
            <p:cNvPr id="57" name="曲线"/>
            <p:cNvSpPr/>
            <p:nvPr/>
          </p:nvSpPr>
          <p:spPr>
            <a:xfrm rot="21435692">
              <a:off x="-19050" y="152399"/>
              <a:ext cx="9163015" cy="485775"/>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a:ln w="10795" cap="flat" cmpd="sng">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58" name="曲线"/>
            <p:cNvSpPr/>
            <p:nvPr/>
          </p:nvSpPr>
          <p:spPr>
            <a:xfrm rot="21435692">
              <a:off x="-14314" y="207360"/>
              <a:ext cx="9175777" cy="396830"/>
            </a:xfrm>
            <a:custGeom>
              <a:avLst/>
              <a:gdLst>
                <a:gd name="T1" fmla="*/ 0 w 21600"/>
                <a:gd name="T2" fmla="*/ 0 h 21600"/>
                <a:gd name="T3" fmla="*/ 21600 w 21600"/>
                <a:gd name="T4" fmla="*/ 21600 h 21600"/>
              </a:gdLst>
              <a:ahLst/>
              <a:cxnLst/>
              <a:rect l="T1" t="T2" r="T3" b="T4"/>
              <a:pathLst>
                <a:path w="21600" h="21600">
                  <a:moveTo>
                    <a:pt x="0" y="18514"/>
                  </a:moveTo>
                  <a:cubicBezTo>
                    <a:pt x="1022" y="16364"/>
                    <a:pt x="3562" y="5412"/>
                    <a:pt x="6136" y="5766"/>
                  </a:cubicBezTo>
                  <a:cubicBezTo>
                    <a:pt x="8709" y="6120"/>
                    <a:pt x="12864" y="21600"/>
                    <a:pt x="15441" y="20638"/>
                  </a:cubicBezTo>
                  <a:cubicBezTo>
                    <a:pt x="18018" y="19677"/>
                    <a:pt x="20318" y="4299"/>
                    <a:pt x="21600" y="0"/>
                  </a:cubicBezTo>
                </a:path>
              </a:pathLst>
            </a:custGeom>
            <a:noFill/>
            <a:ln w="9525" cap="flat" cmpd="sng">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
        <p:nvSpPr>
          <p:cNvPr id="53" name="文本框"/>
          <p:cNvSpPr>
            <a:spLocks noGrp="1"/>
          </p:cNvSpPr>
          <p:nvPr>
            <p:ph type="title"/>
          </p:nvPr>
        </p:nvSpPr>
        <p:spPr>
          <a:xfrm>
            <a:off x="457200" y="528066"/>
            <a:ext cx="8305800" cy="857250"/>
          </a:xfrm>
          <a:prstGeom prst="rect">
            <a:avLst/>
          </a:prstGeom>
          <a:noFill/>
          <a:ln w="12700" cap="flat" cmpd="sng">
            <a:noFill/>
            <a:prstDash val="solid"/>
            <a:round/>
          </a:ln>
        </p:spPr>
        <p:txBody>
          <a:bodyPr vert="horz" wrap="square" lIns="91440" tIns="45720" rIns="91440" bIns="45720" anchor="b" anchorCtr="0"/>
          <a:lstStyle/>
          <a:p>
            <a:pPr algn="l">
              <a:spcBef>
                <a:spcPts val="0"/>
              </a:spcBef>
            </a:pPr>
            <a:r>
              <a:rPr lang="en-US" altLang="zh-CN" sz="5000" b="0">
                <a:solidFill>
                  <a:schemeClr val="tx2"/>
                </a:solidFill>
                <a:latin typeface="Calibri" panose="020F0502020204030204" charset="0"/>
                <a:ea typeface="隶书" charset="0"/>
                <a:cs typeface="Calibri" panose="020F0502020204030204" charset="0"/>
              </a:rPr>
              <a:t>Click to edit Master title style</a:t>
            </a:r>
            <a:endParaRPr lang="zh-CN" altLang="en-US" sz="5000" b="0">
              <a:solidFill>
                <a:schemeClr val="tx2"/>
              </a:solidFill>
              <a:latin typeface="Calibri" panose="020F0502020204030204" charset="0"/>
              <a:ea typeface="隶书" charset="0"/>
              <a:cs typeface="Calibri" panose="020F0502020204030204" charset="0"/>
            </a:endParaRPr>
          </a:p>
        </p:txBody>
      </p:sp>
      <p:sp>
        <p:nvSpPr>
          <p:cNvPr id="54" name="文本框"/>
          <p:cNvSpPr>
            <a:spLocks noGrp="1"/>
          </p:cNvSpPr>
          <p:nvPr>
            <p:ph type="dt" idx="10"/>
          </p:nvPr>
        </p:nvSpPr>
        <p:spPr>
          <a:xfrm>
            <a:off x="457200" y="4767263"/>
            <a:ext cx="2133600" cy="274637"/>
          </a:xfrm>
          <a:prstGeom prst="rect">
            <a:avLst/>
          </a:prstGeom>
          <a:noFill/>
          <a:ln cap="flat" cmpd="sng">
            <a:noFill/>
            <a:prstDash val="solid"/>
            <a:miter/>
          </a:ln>
        </p:spPr>
        <p:txBody>
          <a:bodyPr vert="horz" wrap="square" lIns="91440" tIns="45720" rIns="91440" bIns="45720" anchor="b" anchorCtr="0"/>
          <a:lstStyle/>
          <a:p>
            <a:pPr algn="l" eaLnBrk="1" fontAlgn="auto" latinLnBrk="0" hangingPunct="1">
              <a:spcBef>
                <a:spcPts val="0"/>
              </a:spcBef>
              <a:spcAft>
                <a:spcPts val="0"/>
              </a:spcAft>
            </a:pPr>
            <a:endParaRPr lang="zh-CN" altLang="en-US" sz="1200">
              <a:solidFill>
                <a:srgbClr val="045C75"/>
              </a:solidFill>
              <a:latin typeface="Constantia" panose="02030602050306030303" charset="0"/>
              <a:ea typeface="SimSun" panose="02010600030101010101" pitchFamily="2" charset="-122"/>
              <a:cs typeface="Constantia" panose="02030602050306030303" charset="0"/>
            </a:endParaRPr>
          </a:p>
        </p:txBody>
      </p:sp>
      <p:sp>
        <p:nvSpPr>
          <p:cNvPr id="55" name="文本框"/>
          <p:cNvSpPr>
            <a:spLocks noGrp="1"/>
          </p:cNvSpPr>
          <p:nvPr>
            <p:ph type="ftr"/>
          </p:nvPr>
        </p:nvSpPr>
        <p:spPr>
          <a:xfrm>
            <a:off x="2667000" y="4767263"/>
            <a:ext cx="3352800" cy="274637"/>
          </a:xfrm>
          <a:prstGeom prst="rect">
            <a:avLst/>
          </a:prstGeom>
          <a:noFill/>
          <a:ln cap="flat" cmpd="sng">
            <a:noFill/>
            <a:prstDash val="solid"/>
            <a:miter/>
          </a:ln>
        </p:spPr>
        <p:txBody>
          <a:bodyPr vert="horz" wrap="square" lIns="91440" tIns="45720" rIns="91440" bIns="45720" anchor="b" anchorCtr="0"/>
          <a:lstStyle/>
          <a:p>
            <a:pPr algn="l" eaLnBrk="1" fontAlgn="auto" latinLnBrk="0" hangingPunct="1">
              <a:spcBef>
                <a:spcPts val="0"/>
              </a:spcBef>
              <a:spcAft>
                <a:spcPts val="0"/>
              </a:spcAft>
            </a:pPr>
            <a:endParaRPr lang="zh-CN" altLang="en-US" sz="1200">
              <a:solidFill>
                <a:srgbClr val="045C75"/>
              </a:solidFill>
              <a:latin typeface="Constantia" panose="02030602050306030303" charset="0"/>
              <a:ea typeface="SimSun" panose="02010600030101010101" pitchFamily="2" charset="-122"/>
              <a:cs typeface="Constantia" panose="02030602050306030303" charset="0"/>
            </a:endParaRPr>
          </a:p>
        </p:txBody>
      </p:sp>
      <p:sp>
        <p:nvSpPr>
          <p:cNvPr id="56" name="文本框"/>
          <p:cNvSpPr>
            <a:spLocks noGrp="1"/>
          </p:cNvSpPr>
          <p:nvPr>
            <p:ph type="sldNum"/>
          </p:nvPr>
        </p:nvSpPr>
        <p:spPr>
          <a:xfrm>
            <a:off x="7924800" y="4767263"/>
            <a:ext cx="762000" cy="274637"/>
          </a:xfrm>
          <a:prstGeom prst="rect">
            <a:avLst/>
          </a:prstGeom>
          <a:noFill/>
          <a:ln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rgbClr val="045C75"/>
                </a:solidFill>
                <a:latin typeface="Constantia" panose="02030602050306030303" charset="0"/>
                <a:ea typeface="SimSun" panose="02010600030101010101" pitchFamily="2" charset="-122"/>
                <a:cs typeface="Arial" panose="020B0604020202020204" pitchFamily="34" charset="0"/>
              </a:rPr>
            </a:fld>
            <a:endParaRPr lang="zh-CN" altLang="en-US" sz="1200">
              <a:solidFill>
                <a:srgbClr val="045C75"/>
              </a:solidFill>
              <a:latin typeface="Constantia" panose="02030602050306030303" charset="0"/>
              <a:ea typeface="SimSun" panose="02010600030101010101" pitchFamily="2" charset="-122"/>
              <a:cs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lgn="l" eaLnBrk="1" fontAlgn="auto" latinLnBrk="0" hangingPunct="1">
              <a:spcBef>
                <a:spcPts val="0"/>
              </a:spcBef>
              <a:spcAft>
                <a:spcPts val="0"/>
              </a:spcAft>
            </a:pPr>
            <a:fld id="{CAD2D6BD-DE1B-4B5F-8B41-2702339687B9}" type="datetime1">
              <a:rPr lang="en-US" altLang="zh-CN" sz="1200">
                <a:solidFill>
                  <a:srgbClr val="045C75"/>
                </a:solidFill>
                <a:latin typeface="Constantia" panose="02030602050306030303" charset="0"/>
                <a:ea typeface="SimSun" panose="02010600030101010101" pitchFamily="2" charset="-122"/>
                <a:cs typeface="Constantia" panose="02030602050306030303" charset="0"/>
              </a:rPr>
            </a:fld>
            <a:endParaRPr lang="zh-CN" altLang="en-US" sz="1200">
              <a:solidFill>
                <a:srgbClr val="045C75"/>
              </a:solidFill>
              <a:latin typeface="Constantia" panose="02030602050306030303" charset="0"/>
              <a:ea typeface="SimSun" panose="02010600030101010101" pitchFamily="2" charset="-122"/>
              <a:cs typeface="Constantia" panose="02030602050306030303" charset="0"/>
            </a:endParaRPr>
          </a:p>
        </p:txBody>
      </p:sp>
      <p:sp>
        <p:nvSpPr>
          <p:cNvPr id="5" name="Footer Placeholder 4"/>
          <p:cNvSpPr>
            <a:spLocks noGrp="1"/>
          </p:cNvSpPr>
          <p:nvPr>
            <p:ph type="ftr" sz="quarter" idx="11"/>
          </p:nvPr>
        </p:nvSpPr>
        <p:spPr/>
        <p:txBody>
          <a:bodyPr/>
          <a:lstStyle/>
          <a:p>
            <a:pPr algn="l" eaLnBrk="1" fontAlgn="auto" latinLnBrk="0" hangingPunct="1">
              <a:spcBef>
                <a:spcPts val="0"/>
              </a:spcBef>
              <a:spcAft>
                <a:spcPts val="0"/>
              </a:spcAft>
            </a:pPr>
            <a:endParaRPr lang="zh-CN" altLang="en-US" sz="1200">
              <a:solidFill>
                <a:srgbClr val="045C75"/>
              </a:solidFill>
              <a:latin typeface="Constantia" panose="02030602050306030303" charset="0"/>
              <a:ea typeface="SimSun" panose="02010600030101010101" pitchFamily="2" charset="-122"/>
              <a:cs typeface="Constantia" panose="02030602050306030303" charset="0"/>
            </a:endParaRPr>
          </a:p>
        </p:txBody>
      </p:sp>
      <p:sp>
        <p:nvSpPr>
          <p:cNvPr id="6" name="Slide Number Placeholder 5"/>
          <p:cNvSpPr>
            <a:spLocks noGrp="1"/>
          </p:cNvSpPr>
          <p:nvPr>
            <p:ph type="sldNum" sz="quarter" idx="12"/>
          </p:nvPr>
        </p:nvSpPr>
        <p:spPr/>
        <p:txBody>
          <a:bodyPr/>
          <a:lstStyle/>
          <a:p>
            <a:pPr algn="r"/>
            <a:fld id="{CAD2D6BD-DE1B-4B5F-8B41-2702339687B9}" type="slidenum">
              <a:rPr lang="en-US" altLang="zh-CN" sz="1200" b="0" i="0" u="none" strike="noStrike" kern="1200" cap="none" spc="0" baseline="0">
                <a:solidFill>
                  <a:srgbClr val="045C75"/>
                </a:solidFill>
                <a:latin typeface="Constantia" panose="02030602050306030303" charset="0"/>
                <a:ea typeface="SimSun" panose="02010600030101010101" pitchFamily="2" charset="-122"/>
                <a:cs typeface="Arial" panose="020B0604020202020204" pitchFamily="34" charset="0"/>
              </a:rPr>
            </a:fld>
            <a:endParaRPr lang="zh-CN" altLang="en-US" sz="1200">
              <a:solidFill>
                <a:srgbClr val="045C75"/>
              </a:solidFill>
              <a:latin typeface="Constantia" panose="02030602050306030303" charset="0"/>
              <a:ea typeface="SimSun" panose="02010600030101010101" pitchFamily="2" charset="-122"/>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2" name="曲线"/>
          <p:cNvSpPr/>
          <p:nvPr/>
        </p:nvSpPr>
        <p:spPr>
          <a:xfrm>
            <a:off x="-9525" y="-4763"/>
            <a:ext cx="9163050" cy="781050"/>
          </a:xfrm>
          <a:custGeom>
            <a:avLst/>
            <a:gdLst>
              <a:gd name="T1" fmla="*/ 0 w 21600"/>
              <a:gd name="T2" fmla="*/ 0 h 21600"/>
              <a:gd name="T3" fmla="*/ 21600 w 21600"/>
              <a:gd name="T4" fmla="*/ 21600 h 21600"/>
            </a:gdLst>
            <a:ahLst/>
            <a:cxn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rotWithShape="1">
            <a:gsLst>
              <a:gs pos="0">
                <a:srgbClr val="00638A">
                  <a:alpha val="44705"/>
                </a:srgbClr>
              </a:gs>
              <a:gs pos="100000">
                <a:srgbClr val="00B4BC">
                  <a:alpha val="54901"/>
                </a:srgbClr>
              </a:gs>
            </a:gsLst>
            <a:lin ang="5400000" scaled="1"/>
          </a:gradFill>
          <a:ln w="9525" cap="flat" cmpd="sng">
            <a:noFill/>
            <a:prstDash val="solid"/>
            <a:round/>
          </a:ln>
        </p:spPr>
      </p:sp>
      <p:sp>
        <p:nvSpPr>
          <p:cNvPr id="3" name="曲线"/>
          <p:cNvSpPr/>
          <p:nvPr/>
        </p:nvSpPr>
        <p:spPr>
          <a:xfrm>
            <a:off x="4381500" y="-4763"/>
            <a:ext cx="4762500" cy="477838"/>
          </a:xfrm>
          <a:custGeom>
            <a:avLst/>
            <a:gdLst>
              <a:gd name="T1" fmla="*/ 0 w 21600"/>
              <a:gd name="T2" fmla="*/ 0 h 21600"/>
              <a:gd name="T3" fmla="*/ 21600 w 21600"/>
              <a:gd name="T4" fmla="*/ 21600 h 21600"/>
            </a:gdLst>
            <a:ahLst/>
            <a:cxn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rotWithShape="1">
            <a:gsLst>
              <a:gs pos="0">
                <a:srgbClr val="008990">
                  <a:alpha val="29803"/>
                </a:srgbClr>
              </a:gs>
              <a:gs pos="80000">
                <a:srgbClr val="007CAC">
                  <a:alpha val="44705"/>
                </a:srgbClr>
              </a:gs>
            </a:gsLst>
            <a:lin ang="5400000" scaled="1"/>
          </a:gradFill>
          <a:ln w="9525" cap="flat" cmpd="sng">
            <a:noFill/>
            <a:prstDash val="solid"/>
            <a:round/>
          </a:ln>
        </p:spPr>
      </p:sp>
      <p:sp>
        <p:nvSpPr>
          <p:cNvPr id="4" name="文本框"/>
          <p:cNvSpPr>
            <a:spLocks noGrp="1"/>
          </p:cNvSpPr>
          <p:nvPr>
            <p:ph type="title"/>
          </p:nvPr>
        </p:nvSpPr>
        <p:spPr>
          <a:xfrm>
            <a:off x="457200" y="528638"/>
            <a:ext cx="8229600" cy="857249"/>
          </a:xfrm>
          <a:prstGeom prst="rect">
            <a:avLst/>
          </a:prstGeom>
          <a:noFill/>
          <a:ln w="12700" cap="flat" cmpd="sng">
            <a:noFill/>
            <a:prstDash val="solid"/>
            <a:round/>
          </a:ln>
        </p:spPr>
        <p:txBody>
          <a:bodyPr vert="horz" wrap="square" lIns="0" tIns="45720" rIns="0" bIns="0" anchor="b" anchorCtr="0"/>
          <a:lstStyle/>
          <a:p>
            <a:r>
              <a:rPr lang="en-US" altLang="zh-CN"/>
              <a:t>Click to edit Master title style</a:t>
            </a:r>
            <a:endParaRPr lang="zh-CN" altLang="en-US"/>
          </a:p>
        </p:txBody>
      </p:sp>
      <p:sp>
        <p:nvSpPr>
          <p:cNvPr id="5" name="文本框"/>
          <p:cNvSpPr>
            <a:spLocks noGrp="1"/>
          </p:cNvSpPr>
          <p:nvPr>
            <p:ph type="body" idx="1"/>
          </p:nvPr>
        </p:nvSpPr>
        <p:spPr>
          <a:xfrm>
            <a:off x="457200" y="1450975"/>
            <a:ext cx="8229600" cy="3292475"/>
          </a:xfrm>
          <a:prstGeom prst="rect">
            <a:avLst/>
          </a:prstGeom>
          <a:noFill/>
          <a:ln w="12700" cap="flat" cmpd="sng">
            <a:noFill/>
            <a:prstDash val="solid"/>
            <a:round/>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文本框"/>
          <p:cNvSpPr>
            <a:spLocks noGrp="1"/>
          </p:cNvSpPr>
          <p:nvPr>
            <p:ph type="dt" idx="2"/>
          </p:nvPr>
        </p:nvSpPr>
        <p:spPr>
          <a:xfrm>
            <a:off x="457200" y="4767263"/>
            <a:ext cx="2133600" cy="274637"/>
          </a:xfrm>
          <a:prstGeom prst="rect">
            <a:avLst/>
          </a:prstGeom>
          <a:noFill/>
          <a:ln w="12700" cap="flat" cmpd="sng">
            <a:noFill/>
            <a:prstDash val="solid"/>
            <a:miter/>
          </a:ln>
        </p:spPr>
        <p:txBody>
          <a:bodyPr vert="horz" wrap="square" lIns="0" tIns="0" rIns="0" bIns="0" anchor="b" anchorCtr="0"/>
          <a:lstStyle/>
          <a:p>
            <a:pPr algn="l" eaLnBrk="1" fontAlgn="auto" latinLnBrk="0" hangingPunct="1">
              <a:spcBef>
                <a:spcPts val="0"/>
              </a:spcBef>
              <a:spcAft>
                <a:spcPts val="0"/>
              </a:spcAft>
            </a:pPr>
            <a:fld id="{CAD2D6BD-DE1B-4B5F-8B41-2702339687B9}" type="datetime1">
              <a:rPr lang="en-US" altLang="zh-CN" sz="1200">
                <a:solidFill>
                  <a:srgbClr val="045C75"/>
                </a:solidFill>
                <a:latin typeface="Constantia" panose="02030602050306030303" charset="0"/>
                <a:ea typeface="SimSun" panose="02010600030101010101" pitchFamily="2" charset="-122"/>
                <a:cs typeface="Constantia" panose="02030602050306030303" charset="0"/>
              </a:rPr>
            </a:fld>
            <a:endParaRPr lang="zh-CN" altLang="en-US" sz="1200">
              <a:solidFill>
                <a:srgbClr val="045C75"/>
              </a:solidFill>
              <a:latin typeface="Constantia" panose="02030602050306030303" charset="0"/>
              <a:ea typeface="SimSun" panose="02010600030101010101" pitchFamily="2" charset="-122"/>
              <a:cs typeface="Constantia" panose="02030602050306030303" charset="0"/>
            </a:endParaRPr>
          </a:p>
        </p:txBody>
      </p:sp>
      <p:sp>
        <p:nvSpPr>
          <p:cNvPr id="7" name="文本框"/>
          <p:cNvSpPr>
            <a:spLocks noGrp="1"/>
          </p:cNvSpPr>
          <p:nvPr>
            <p:ph type="ftr" idx="3"/>
          </p:nvPr>
        </p:nvSpPr>
        <p:spPr>
          <a:xfrm>
            <a:off x="2667000" y="4767263"/>
            <a:ext cx="3352800" cy="274637"/>
          </a:xfrm>
          <a:prstGeom prst="rect">
            <a:avLst/>
          </a:prstGeom>
          <a:noFill/>
          <a:ln w="12700" cap="flat" cmpd="sng">
            <a:noFill/>
            <a:prstDash val="solid"/>
            <a:miter/>
          </a:ln>
        </p:spPr>
        <p:txBody>
          <a:bodyPr vert="horz" wrap="square" lIns="0" tIns="0" rIns="0" bIns="0" anchor="b" anchorCtr="0"/>
          <a:lstStyle/>
          <a:p>
            <a:pPr algn="l" eaLnBrk="1" fontAlgn="auto" latinLnBrk="0" hangingPunct="1">
              <a:spcBef>
                <a:spcPts val="0"/>
              </a:spcBef>
              <a:spcAft>
                <a:spcPts val="0"/>
              </a:spcAft>
            </a:pPr>
            <a:endParaRPr lang="zh-CN" altLang="en-US" sz="1200">
              <a:solidFill>
                <a:srgbClr val="045C75"/>
              </a:solidFill>
              <a:latin typeface="Constantia" panose="02030602050306030303" charset="0"/>
              <a:ea typeface="SimSun" panose="02010600030101010101" pitchFamily="2" charset="-122"/>
              <a:cs typeface="Constantia" panose="02030602050306030303" charset="0"/>
            </a:endParaRPr>
          </a:p>
        </p:txBody>
      </p:sp>
      <p:sp>
        <p:nvSpPr>
          <p:cNvPr id="8" name="文本框"/>
          <p:cNvSpPr>
            <a:spLocks noGrp="1"/>
          </p:cNvSpPr>
          <p:nvPr>
            <p:ph type="sldNum" idx="4"/>
          </p:nvPr>
        </p:nvSpPr>
        <p:spPr>
          <a:xfrm>
            <a:off x="7924800" y="4767263"/>
            <a:ext cx="762000" cy="274637"/>
          </a:xfrm>
          <a:prstGeom prst="rect">
            <a:avLst/>
          </a:prstGeom>
          <a:noFill/>
          <a:ln w="12700" cap="flat" cmpd="sng">
            <a:noFill/>
            <a:prstDash val="solid"/>
            <a:miter/>
          </a:ln>
        </p:spPr>
        <p:txBody>
          <a:bodyPr vert="horz" wrap="square" lIns="0" tIns="0" rIns="0" bIns="0" anchor="b" anchorCtr="0"/>
          <a:lstStyle/>
          <a:p>
            <a:pPr algn="r"/>
            <a:fld id="{CAD2D6BD-DE1B-4B5F-8B41-2702339687B9}" type="slidenum">
              <a:rPr lang="en-US" altLang="zh-CN" sz="1200" b="0" i="0" u="none" strike="noStrike" kern="1200" cap="none" spc="0" baseline="0">
                <a:solidFill>
                  <a:srgbClr val="045C75"/>
                </a:solidFill>
                <a:latin typeface="Constantia" panose="02030602050306030303" charset="0"/>
                <a:ea typeface="SimSun" panose="02010600030101010101" pitchFamily="2" charset="-122"/>
                <a:cs typeface="Arial" panose="020B0604020202020204" pitchFamily="34" charset="0"/>
              </a:rPr>
            </a:fld>
            <a:endParaRPr lang="zh-CN" altLang="en-US" sz="1200">
              <a:solidFill>
                <a:srgbClr val="045C75"/>
              </a:solidFill>
              <a:latin typeface="Constantia" panose="02030602050306030303" charset="0"/>
              <a:ea typeface="SimSun" panose="02010600030101010101" pitchFamily="2" charset="-122"/>
              <a:cs typeface="Arial" panose="020B0604020202020204" pitchFamily="34" charset="0"/>
            </a:endParaRPr>
          </a:p>
        </p:txBody>
      </p:sp>
      <p:grpSp>
        <p:nvGrpSpPr>
          <p:cNvPr id="11" name="组合"/>
          <p:cNvGrpSpPr/>
          <p:nvPr/>
        </p:nvGrpSpPr>
        <p:grpSpPr>
          <a:xfrm>
            <a:off x="-19050" y="152399"/>
            <a:ext cx="9180513" cy="485775"/>
            <a:chOff x="-19050" y="152399"/>
            <a:chExt cx="9180513" cy="485775"/>
          </a:xfrm>
        </p:grpSpPr>
        <p:sp>
          <p:nvSpPr>
            <p:cNvPr id="9" name="曲线"/>
            <p:cNvSpPr/>
            <p:nvPr/>
          </p:nvSpPr>
          <p:spPr>
            <a:xfrm rot="21435692">
              <a:off x="-19050" y="152399"/>
              <a:ext cx="9163015" cy="485775"/>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a:ln w="10795" cap="flat" cmpd="sng">
              <a:gradFill rotWithShape="1">
                <a:gsLst>
                  <a:gs pos="74000">
                    <a:srgbClr val="08B7BF">
                      <a:alpha val="100000"/>
                    </a:srgbClr>
                  </a:gs>
                  <a:gs pos="86000">
                    <a:srgbClr val="000000">
                      <a:alpha val="28627"/>
                    </a:srgbClr>
                  </a:gs>
                  <a:gs pos="16000">
                    <a:srgbClr val="008ABF">
                      <a:alpha val="55686"/>
                    </a:srgbClr>
                  </a:gs>
                </a:gsLst>
                <a:lin ang="5400000" scaled="1"/>
              </a:gradFill>
              <a:prstDash val="solid"/>
              <a:round/>
            </a:ln>
          </p:spPr>
        </p:sp>
        <p:sp>
          <p:nvSpPr>
            <p:cNvPr id="10" name="曲线"/>
            <p:cNvSpPr/>
            <p:nvPr/>
          </p:nvSpPr>
          <p:spPr>
            <a:xfrm rot="21435692">
              <a:off x="-14314" y="207360"/>
              <a:ext cx="9175777" cy="396830"/>
            </a:xfrm>
            <a:custGeom>
              <a:avLst/>
              <a:gdLst>
                <a:gd name="T1" fmla="*/ 0 w 21600"/>
                <a:gd name="T2" fmla="*/ 0 h 21600"/>
                <a:gd name="T3" fmla="*/ 21600 w 21600"/>
                <a:gd name="T4" fmla="*/ 21600 h 21600"/>
              </a:gdLst>
              <a:ahLst/>
              <a:cxnLst/>
              <a:rect l="T1" t="T2" r="T3" b="T4"/>
              <a:pathLst>
                <a:path w="21600" h="21600">
                  <a:moveTo>
                    <a:pt x="0" y="18514"/>
                  </a:moveTo>
                  <a:cubicBezTo>
                    <a:pt x="1022" y="16364"/>
                    <a:pt x="3562" y="5412"/>
                    <a:pt x="6136" y="5766"/>
                  </a:cubicBezTo>
                  <a:cubicBezTo>
                    <a:pt x="8709" y="6120"/>
                    <a:pt x="12864" y="21600"/>
                    <a:pt x="15441" y="20638"/>
                  </a:cubicBezTo>
                  <a:cubicBezTo>
                    <a:pt x="18018" y="19677"/>
                    <a:pt x="20318" y="4299"/>
                    <a:pt x="21600" y="0"/>
                  </a:cubicBezTo>
                </a:path>
              </a:pathLst>
            </a:custGeom>
            <a:noFill/>
            <a:ln w="9525" cap="flat" cmpd="sng">
              <a:gradFill rotWithShape="1">
                <a:gsLst>
                  <a:gs pos="74000">
                    <a:srgbClr val="10CF9B">
                      <a:alpha val="100000"/>
                    </a:srgbClr>
                  </a:gs>
                  <a:gs pos="44000">
                    <a:srgbClr val="0F6FC6">
                      <a:alpha val="100000"/>
                    </a:srgbClr>
                  </a:gs>
                  <a:gs pos="33000">
                    <a:srgbClr val="009DD9">
                      <a:alpha val="55686"/>
                    </a:srgbClr>
                  </a:gs>
                </a:gsLst>
                <a:lin ang="5400000" scaled="1"/>
              </a:gradFill>
              <a:prstDash val="solid"/>
              <a:round/>
            </a:ln>
          </p:spPr>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914400" eaLnBrk="0" fontAlgn="base" hangingPunct="0">
        <a:spcBef>
          <a:spcPts val="0"/>
        </a:spcBef>
        <a:spcAft>
          <a:spcPts val="0"/>
        </a:spcAft>
        <a:buNone/>
        <a:defRPr sz="5000" kern="1200">
          <a:solidFill>
            <a:schemeClr val="tx2"/>
          </a:solidFill>
          <a:latin typeface="Calibri" panose="020F0502020204030204" charset="0"/>
          <a:ea typeface="隶书" charset="0"/>
          <a:cs typeface="Calibri" panose="020F0502020204030204" charset="0"/>
        </a:defRPr>
      </a:lvl1pPr>
    </p:titleStyle>
    <p:bodyStyle>
      <a:lvl1pPr marL="273050" indent="-273050" algn="l" defTabSz="914400" eaLnBrk="0" fontAlgn="base" hangingPunct="0">
        <a:spcBef>
          <a:spcPct val="20000"/>
        </a:spcBef>
        <a:spcAft>
          <a:spcPts val="0"/>
        </a:spcAft>
        <a:buClr>
          <a:srgbClr val="0BD0D9"/>
        </a:buClr>
        <a:buSzPct val="95000"/>
        <a:buFont typeface="Wingdings 2" panose="05020102010507070707" pitchFamily="18" charset="2"/>
        <a:buChar char=""/>
        <a:defRPr sz="2600" kern="1200">
          <a:solidFill>
            <a:schemeClr val="tx1"/>
          </a:solidFill>
          <a:latin typeface="Constantia" panose="02030602050306030303" charset="0"/>
          <a:ea typeface="SimSun" panose="02010600030101010101" pitchFamily="2" charset="-122"/>
          <a:cs typeface="Constantia" panose="02030602050306030303" charset="0"/>
        </a:defRPr>
      </a:lvl1pPr>
      <a:lvl2pPr marL="640080" indent="-246380" algn="l" defTabSz="914400" eaLnBrk="0" fontAlgn="base" hangingPunct="0">
        <a:spcBef>
          <a:spcPct val="20000"/>
        </a:spcBef>
        <a:spcAft>
          <a:spcPts val="0"/>
        </a:spcAft>
        <a:buClr>
          <a:schemeClr val="accent1"/>
        </a:buClr>
        <a:buSzPct val="85000"/>
        <a:buFont typeface="Wingdings 2" panose="05020102010507070707" pitchFamily="18" charset="2"/>
        <a:buChar char=""/>
        <a:defRPr sz="2400" kern="1200">
          <a:solidFill>
            <a:schemeClr val="tx1"/>
          </a:solidFill>
          <a:latin typeface="Constantia" panose="02030602050306030303" charset="0"/>
          <a:ea typeface="SimSun" panose="02010600030101010101" pitchFamily="2" charset="-122"/>
          <a:cs typeface="Constantia" panose="02030602050306030303" charset="0"/>
        </a:defRPr>
      </a:lvl2pPr>
      <a:lvl3pPr marL="914400" indent="-246380" algn="l" defTabSz="914400" eaLnBrk="0" fontAlgn="base" hangingPunct="0">
        <a:spcBef>
          <a:spcPct val="20000"/>
        </a:spcBef>
        <a:spcAft>
          <a:spcPts val="0"/>
        </a:spcAft>
        <a:buClr>
          <a:schemeClr val="accent2"/>
        </a:buClr>
        <a:buSzPct val="70000"/>
        <a:buFont typeface="Wingdings 2" panose="05020102010507070707" pitchFamily="18" charset="2"/>
        <a:buChar char=""/>
        <a:defRPr sz="2100" kern="1200">
          <a:solidFill>
            <a:schemeClr val="tx1"/>
          </a:solidFill>
          <a:latin typeface="Constantia" panose="02030602050306030303" charset="0"/>
          <a:ea typeface="SimSun" panose="02010600030101010101" pitchFamily="2" charset="-122"/>
          <a:cs typeface="Constantia" panose="02030602050306030303" charset="0"/>
        </a:defRPr>
      </a:lvl3pPr>
      <a:lvl4pPr marL="1187450" indent="-209550" algn="l" defTabSz="914400" eaLnBrk="0" fontAlgn="base" hangingPunct="0">
        <a:spcBef>
          <a:spcPct val="20000"/>
        </a:spcBef>
        <a:spcAft>
          <a:spcPts val="0"/>
        </a:spcAft>
        <a:buClr>
          <a:srgbClr val="0BD0D9"/>
        </a:buClr>
        <a:buSzPct val="65000"/>
        <a:buFont typeface="Wingdings 2" panose="05020102010507070707" pitchFamily="18" charset="2"/>
        <a:buChar char=""/>
        <a:defRPr sz="2000" kern="1200">
          <a:solidFill>
            <a:schemeClr val="tx1"/>
          </a:solidFill>
          <a:latin typeface="Constantia" panose="02030602050306030303" charset="0"/>
          <a:ea typeface="SimSun" panose="02010600030101010101" pitchFamily="2" charset="-122"/>
          <a:cs typeface="Constantia" panose="02030602050306030303" charset="0"/>
        </a:defRPr>
      </a:lvl4pPr>
      <a:lvl5pPr marL="1462405" indent="-209550" algn="l" defTabSz="914400" eaLnBrk="0" fontAlgn="base" hangingPunct="0">
        <a:spcBef>
          <a:spcPct val="20000"/>
        </a:spcBef>
        <a:spcAft>
          <a:spcPts val="0"/>
        </a:spcAft>
        <a:buClr>
          <a:srgbClr val="10CF9B"/>
        </a:buClr>
        <a:buSzPct val="65000"/>
        <a:buFont typeface="Wingdings 2" panose="05020102010507070707" pitchFamily="18" charset="2"/>
        <a:buChar char=""/>
        <a:defRPr sz="2000" kern="1200">
          <a:solidFill>
            <a:schemeClr val="tx1"/>
          </a:solidFill>
          <a:latin typeface="Constantia" panose="02030602050306030303" charset="0"/>
          <a:ea typeface="SimSun" panose="02010600030101010101" pitchFamily="2" charset="-122"/>
          <a:cs typeface="Constantia" panose="02030602050306030303" charset="0"/>
        </a:defRPr>
      </a:lvl5pPr>
      <a:lvl6pPr marL="1737360" indent="-210185" algn="l" defTabSz="914400" eaLnBrk="1" fontAlgn="auto" latinLnBrk="0" hangingPunct="1">
        <a:spcBef>
          <a:spcPct val="20000"/>
        </a:spcBef>
        <a:buClr>
          <a:schemeClr val="accent5"/>
        </a:buClr>
        <a:buSzPct val="80000"/>
        <a:buFont typeface="Wingdings 2" panose="05020102010507070707" pitchFamily="18" charset="2"/>
        <a:buChar char=""/>
        <a:defRPr sz="1800" kern="1200">
          <a:solidFill>
            <a:schemeClr val="tx1"/>
          </a:solidFill>
          <a:latin typeface="Constantia" panose="02030602050306030303" charset="0"/>
          <a:ea typeface="SimSun" panose="02010600030101010101" pitchFamily="2" charset="-122"/>
          <a:cs typeface="Constantia" panose="02030602050306030303" charset="0"/>
        </a:defRPr>
      </a:lvl6pPr>
      <a:lvl7pPr marL="1920240" indent="-182880" algn="l" defTabSz="914400" eaLnBrk="1" fontAlgn="auto" latinLnBrk="0" hangingPunct="1">
        <a:spcBef>
          <a:spcPct val="20000"/>
        </a:spcBef>
        <a:buClr>
          <a:schemeClr val="accent6"/>
        </a:buClr>
        <a:buSzPct val="80000"/>
        <a:buFont typeface="Wingdings 2" panose="05020102010507070707" pitchFamily="18" charset="2"/>
        <a:buChar char=""/>
        <a:defRPr sz="1600" kern="1200" baseline="0">
          <a:solidFill>
            <a:schemeClr val="tx1"/>
          </a:solidFill>
          <a:latin typeface="Constantia" panose="02030602050306030303" charset="0"/>
          <a:ea typeface="SimSun" panose="02010600030101010101" pitchFamily="2" charset="-122"/>
          <a:cs typeface="Constantia" panose="02030602050306030303" charset="0"/>
        </a:defRPr>
      </a:lvl7pPr>
      <a:lvl8pPr marL="2194560" indent="-182880" algn="l" defTabSz="914400" eaLnBrk="1" fontAlgn="auto" latinLnBrk="0" hangingPunct="1">
        <a:spcBef>
          <a:spcPct val="20000"/>
        </a:spcBef>
        <a:buClr>
          <a:schemeClr val="tx2"/>
        </a:buClr>
        <a:buChar char="•"/>
        <a:defRPr sz="1600" kern="1200">
          <a:solidFill>
            <a:schemeClr val="tx1"/>
          </a:solidFill>
          <a:latin typeface="Constantia" panose="02030602050306030303" charset="0"/>
          <a:ea typeface="SimSun" panose="02010600030101010101" pitchFamily="2" charset="-122"/>
          <a:cs typeface="Constantia" panose="02030602050306030303" charset="0"/>
        </a:defRPr>
      </a:lvl8pPr>
      <a:lvl9pPr marL="2194560" indent="-182880" algn="l" defTabSz="914400" eaLnBrk="1" fontAlgn="auto" latinLnBrk="0" hangingPunct="1">
        <a:spcBef>
          <a:spcPct val="20000"/>
        </a:spcBef>
        <a:buClr>
          <a:schemeClr val="tx2"/>
        </a:buClr>
        <a:buChar char="•"/>
        <a:defRPr sz="1600" kern="1200">
          <a:solidFill>
            <a:schemeClr val="tx1"/>
          </a:solidFill>
          <a:latin typeface="Constantia" panose="02030602050306030303" charset="0"/>
          <a:ea typeface="SimSun" panose="02010600030101010101" pitchFamily="2" charset="-122"/>
          <a:cs typeface="Constantia" panose="02030602050306030303"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文本框"/>
          <p:cNvSpPr>
            <a:spLocks noGrp="1"/>
          </p:cNvSpPr>
          <p:nvPr>
            <p:ph type="ctrTitle"/>
          </p:nvPr>
        </p:nvSpPr>
        <p:spPr>
          <a:xfrm>
            <a:off x="762000" y="1200150"/>
            <a:ext cx="7772400" cy="638810"/>
          </a:xfrm>
          <a:prstGeom prst="rect">
            <a:avLst/>
          </a:prstGeom>
          <a:noFill/>
          <a:ln w="12700" cap="flat" cmpd="sng">
            <a:noFill/>
            <a:prstDash val="solid"/>
            <a:miter/>
          </a:ln>
        </p:spPr>
        <p:txBody>
          <a:bodyPr vert="horz" wrap="square" lIns="91440" tIns="45720" rIns="91440" bIns="45720" anchor="b" anchorCtr="0"/>
          <a:lstStyle/>
          <a:p>
            <a:pPr marL="0" indent="0" algn="ctr" eaLnBrk="1" fontAlgn="auto" hangingPunct="1">
              <a:lnSpc>
                <a:spcPct val="100000"/>
              </a:lnSpc>
              <a:spcBef>
                <a:spcPts val="0"/>
              </a:spcBef>
              <a:spcAft>
                <a:spcPts val="0"/>
              </a:spcAft>
              <a:buNone/>
            </a:pPr>
            <a:r>
              <a:rPr lang="en-US" altLang="zh-CN" sz="2000" b="1" i="0" u="none" strike="noStrike" kern="1200" cap="none" spc="0" baseline="0">
                <a:solidFill>
                  <a:schemeClr val="tx1"/>
                </a:solidFill>
                <a:effectLst>
                  <a:outerShdw blurRad="38100" dist="25400" dir="5400000" algn="tl">
                    <a:srgbClr val="000000">
                      <a:alpha val="43000"/>
                    </a:srgbClr>
                  </a:outerShdw>
                </a:effectLst>
                <a:latin typeface="Times New Roman" panose="02020603050405020304" pitchFamily="18" charset="0"/>
                <a:ea typeface="隶书" charset="0"/>
                <a:cs typeface="Times New Roman" panose="02020603050405020304" pitchFamily="18" charset="0"/>
                <a:sym typeface="Times New Roman" panose="02020603050405020304" pitchFamily="18" charset="0"/>
              </a:rPr>
              <a:t>DECODING DIGITAL DECEPTION: A DEEP LEARNING PIPELINE FOR REAL-TIME DEEPFAKE DETECTION</a:t>
            </a:r>
            <a:endParaRPr lang="zh-CN" altLang="en-US" sz="2000" b="1" i="0" u="none" strike="noStrike" kern="1200" cap="none" spc="0" baseline="0">
              <a:solidFill>
                <a:schemeClr val="tx1"/>
              </a:solidFill>
              <a:effectLst>
                <a:outerShdw blurRad="38100" dist="25400" dir="5400000" algn="tl">
                  <a:srgbClr val="000000">
                    <a:alpha val="43000"/>
                  </a:srgbClr>
                </a:outerShdw>
              </a:effectLst>
              <a:latin typeface="Times New Roman" panose="02020603050405020304" pitchFamily="18" charset="0"/>
              <a:ea typeface="隶书" charset="0"/>
              <a:cs typeface="Times New Roman" panose="02020603050405020304" pitchFamily="18" charset="0"/>
              <a:sym typeface="Times New Roman" panose="02020603050405020304" pitchFamily="18" charset="0"/>
            </a:endParaRPr>
          </a:p>
        </p:txBody>
      </p:sp>
      <p:sp>
        <p:nvSpPr>
          <p:cNvPr id="23" name="矩形"/>
          <p:cNvSpPr/>
          <p:nvPr/>
        </p:nvSpPr>
        <p:spPr>
          <a:xfrm>
            <a:off x="304800" y="1921509"/>
            <a:ext cx="7249795" cy="1884679"/>
          </a:xfrm>
          <a:prstGeom prst="rect">
            <a:avLst/>
          </a:prstGeom>
          <a:noFill/>
          <a:ln w="12700" cap="flat" cmpd="sng">
            <a:noFill/>
            <a:prstDash val="solid"/>
            <a:round/>
          </a:ln>
        </p:spPr>
        <p:txBody>
          <a:bodyPr vert="horz" wrap="square" lIns="91440" tIns="45720" rIns="91440" bIns="45720" anchor="t" anchorCtr="0"/>
          <a:lstStyle/>
          <a:p>
            <a:pPr marL="0" indent="0" algn="just" eaLnBrk="1" hangingPunct="1">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Team Members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just" eaLnBrk="1" hangingPunct="1">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1.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sym typeface="SimSun" panose="02010600030101010101" pitchFamily="2" charset="-122"/>
              </a:rPr>
              <a:t>Adarsha K A(1OX21IS008)</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just" eaLnBrk="1" hangingPunct="1">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2.Akash Kashyap K N(</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sym typeface="SimSun" panose="02010600030101010101" pitchFamily="2" charset="-122"/>
              </a:rPr>
              <a:t>1OX21IS012</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just" eaLnBrk="1" hangingPunct="1">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3. Baisani Venkata Jaswanth(</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sym typeface="SimSun" panose="02010600030101010101" pitchFamily="2" charset="-122"/>
              </a:rPr>
              <a:t>1OX21IS022</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just" eaLnBrk="1" hangingPunct="1">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4.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sym typeface="SimSun" panose="02010600030101010101" pitchFamily="2" charset="-122"/>
              </a:rPr>
              <a:t>Jeffrin Joel M S(1OX21IS051)</a:t>
            </a:r>
            <a:endParaRPr lang="en-US" altLang="zh-CN" sz="2400" b="0" i="0" u="none" strike="noStrike" kern="1200" cap="none" spc="0" baseline="0">
              <a:solidFill>
                <a:schemeClr val="tx1"/>
              </a:solidFill>
              <a:latin typeface="Constantia" panose="02030602050306030303" charset="0"/>
              <a:ea typeface="SimSun" panose="02010600030101010101" pitchFamily="2" charset="-122"/>
              <a:cs typeface="Arial" panose="020B0604020202020204" pitchFamily="34" charset="0"/>
            </a:endParaRPr>
          </a:p>
          <a:p>
            <a:pPr marL="0" indent="0" algn="just" eaLnBrk="1" hangingPunct="1">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just" eaLnBrk="1" hangingPunct="1">
              <a:lnSpc>
                <a:spcPct val="100000"/>
              </a:lnSpc>
              <a:spcBef>
                <a:spcPts val="0"/>
              </a:spcBef>
              <a:spcAft>
                <a:spcPts val="0"/>
              </a:spcAft>
              <a:buNone/>
            </a:pPr>
            <a:endParaRPr lang="zh-CN" altLang="en-US" sz="2400" b="0" i="0" u="none" strike="noStrike" kern="1200" cap="none" spc="0" baseline="0">
              <a:solidFill>
                <a:schemeClr val="tx1"/>
              </a:solidFill>
              <a:latin typeface="Constantia" panose="02030602050306030303" charset="0"/>
              <a:ea typeface="SimSun" panose="02010600030101010101" pitchFamily="2" charset="-122"/>
              <a:cs typeface="Arial" panose="020B0604020202020204" pitchFamily="34" charset="0"/>
            </a:endParaRPr>
          </a:p>
        </p:txBody>
      </p:sp>
      <p:sp>
        <p:nvSpPr>
          <p:cNvPr id="24" name="矩形"/>
          <p:cNvSpPr/>
          <p:nvPr/>
        </p:nvSpPr>
        <p:spPr>
          <a:xfrm>
            <a:off x="4267200" y="3889375"/>
            <a:ext cx="4603115" cy="894714"/>
          </a:xfrm>
          <a:prstGeom prst="rect">
            <a:avLst/>
          </a:prstGeom>
          <a:noFill/>
          <a:ln w="12700" cap="flat" cmpd="sng">
            <a:noFill/>
            <a:prstDash val="solid"/>
            <a:round/>
          </a:ln>
        </p:spPr>
        <p:txBody>
          <a:bodyPr vert="horz" wrap="square" lIns="91440" tIns="45720" rIns="91440" bIns="45720" anchor="t" anchorCtr="0"/>
          <a:lstStyle/>
          <a:p>
            <a:pPr marL="0" indent="0" algn="l" eaLnBrk="1" hangingPunct="1">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Guide Name : Mr Yadhu Krishna </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1" hangingPunct="1">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Asst . Professor, Dept. of  ISE</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1" hangingPunct="1">
              <a:lnSpc>
                <a:spcPct val="100000"/>
              </a:lnSpc>
              <a:spcBef>
                <a:spcPts val="0"/>
              </a:spcBef>
              <a:spcAft>
                <a:spcPts val="0"/>
              </a:spcAft>
              <a:buNone/>
            </a:pPr>
            <a:endParaRPr lang="en-US" altLang="zh-CN"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1" hangingPunct="1">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25" name="图片" descr="Description: collegelogo"/>
          <p:cNvPicPr>
            <a:picLocks noChangeAspect="1"/>
          </p:cNvPicPr>
          <p:nvPr/>
        </p:nvPicPr>
        <p:blipFill>
          <a:blip r:embed="rId2" cstate="print"/>
          <a:stretch>
            <a:fillRect/>
          </a:stretch>
        </p:blipFill>
        <p:spPr>
          <a:xfrm>
            <a:off x="304800" y="209550"/>
            <a:ext cx="838200" cy="889000"/>
          </a:xfrm>
          <a:prstGeom prst="rect">
            <a:avLst/>
          </a:prstGeom>
          <a:noFill/>
          <a:ln w="12700" cap="flat" cmpd="sng">
            <a:noFill/>
            <a:prstDash val="solid"/>
            <a:round/>
          </a:ln>
        </p:spPr>
      </p:pic>
      <p:sp>
        <p:nvSpPr>
          <p:cNvPr id="26" name="矩形"/>
          <p:cNvSpPr/>
          <p:nvPr/>
        </p:nvSpPr>
        <p:spPr>
          <a:xfrm>
            <a:off x="1676400" y="190500"/>
            <a:ext cx="6130925" cy="908050"/>
          </a:xfrm>
          <a:prstGeom prst="rect">
            <a:avLst/>
          </a:prstGeom>
          <a:noFill/>
          <a:ln w="12700" cap="flat" cmpd="sng">
            <a:noFill/>
            <a:prstDash val="solid"/>
            <a:miter/>
          </a:ln>
        </p:spPr>
        <p:txBody>
          <a:bodyPr vert="horz" wrap="square" lIns="91440" tIns="45720" rIns="91440" bIns="45720" anchor="t" anchorCtr="0"/>
          <a:lstStyle/>
          <a:p>
            <a:pPr marL="0" indent="0" algn="ctr">
              <a:lnSpc>
                <a:spcPct val="100000"/>
              </a:lnSpc>
              <a:spcBef>
                <a:spcPts val="0"/>
              </a:spcBef>
              <a:spcAft>
                <a:spcPts val="0"/>
              </a:spcAft>
              <a:buNone/>
            </a:pPr>
            <a:r>
              <a:rPr lang="en-US" altLang="zh-CN" sz="2800" b="0" i="0" u="none" strike="noStrike" kern="1200" cap="none" spc="0" baseline="0">
                <a:solidFill>
                  <a:srgbClr val="D7F8FE"/>
                </a:solidFill>
                <a:latin typeface="Times New Roman" panose="02020603050405020304" pitchFamily="18" charset="0"/>
                <a:ea typeface="SimSun" panose="02010600030101010101" pitchFamily="2" charset="-122"/>
                <a:cs typeface="Times New Roman" panose="02020603050405020304" pitchFamily="18" charset="0"/>
              </a:rPr>
              <a:t>Department of </a:t>
            </a:r>
            <a:br>
              <a:rPr lang="zh-CN" altLang="en-US" sz="2800" b="0" i="0" u="none" strike="noStrike" kern="1200" cap="none" spc="0" baseline="0">
                <a:solidFill>
                  <a:srgbClr val="D7F8FE"/>
                </a:solidFill>
                <a:latin typeface="Times New Roman" panose="02020603050405020304" pitchFamily="18" charset="0"/>
                <a:ea typeface="SimSun" panose="02010600030101010101" pitchFamily="2" charset="-122"/>
                <a:cs typeface="Times New Roman" panose="02020603050405020304" pitchFamily="18" charset="0"/>
              </a:rPr>
            </a:br>
            <a:r>
              <a:rPr lang="en-US" altLang="zh-CN" sz="2800" b="0" i="0" u="none" strike="noStrike" kern="1200" cap="none" spc="0" baseline="0">
                <a:solidFill>
                  <a:srgbClr val="D7F8FE"/>
                </a:solidFill>
                <a:latin typeface="Times New Roman" panose="02020603050405020304" pitchFamily="18" charset="0"/>
                <a:ea typeface="SimSun" panose="02010600030101010101" pitchFamily="2" charset="-122"/>
                <a:cs typeface="Times New Roman" panose="02020603050405020304" pitchFamily="18" charset="0"/>
              </a:rPr>
              <a:t>     Information Science and Engineering</a:t>
            </a:r>
            <a:br>
              <a:rPr lang="zh-CN" altLang="en-US" sz="2800" b="0" i="0" u="none" strike="noStrike" kern="1200" cap="none" spc="0" baseline="0">
                <a:solidFill>
                  <a:srgbClr val="D7F8FE"/>
                </a:solidFill>
                <a:latin typeface="Times New Roman" panose="02020603050405020304" pitchFamily="18" charset="0"/>
                <a:ea typeface="SimSun" panose="02010600030101010101" pitchFamily="2" charset="-122"/>
                <a:cs typeface="Times New Roman" panose="02020603050405020304" pitchFamily="18" charset="0"/>
              </a:rPr>
            </a:br>
            <a:br>
              <a:rPr lang="zh-CN" altLang="en-US" sz="2800" b="0" i="0" u="none" strike="noStrike" kern="1200" cap="none" spc="0" baseline="0">
                <a:solidFill>
                  <a:srgbClr val="D7F8FE"/>
                </a:solidFill>
                <a:latin typeface="Times New Roman" panose="02020603050405020304" pitchFamily="18" charset="0"/>
                <a:ea typeface="SimSun" panose="02010600030101010101" pitchFamily="2" charset="-122"/>
                <a:cs typeface="Times New Roman" panose="02020603050405020304" pitchFamily="18" charset="0"/>
              </a:rPr>
            </a:br>
            <a:endParaRPr lang="zh-CN" altLang="en-US" sz="28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4029710" y="209550"/>
            <a:ext cx="1517015" cy="701675"/>
          </a:xfrm>
          <a:prstGeom prst="rect">
            <a:avLst/>
          </a:prstGeom>
          <a:noFill/>
          <a:ln w="12700" cap="flat" cmpd="sng">
            <a:noFill/>
            <a:prstDash val="solid"/>
            <a:round/>
          </a:ln>
        </p:spPr>
        <p:txBody>
          <a:bodyPr vert="horz" wrap="square" lIns="91440" tIns="45720" rIns="91440" bIns="45720" anchor="b" anchorCtr="0"/>
          <a:lstStyle/>
          <a:p>
            <a:pPr marL="0" indent="0" algn="l">
              <a:lnSpc>
                <a:spcPct val="100000"/>
              </a:lnSpc>
              <a:spcBef>
                <a:spcPts val="0"/>
              </a:spcBef>
              <a:spcAft>
                <a:spcPts val="0"/>
              </a:spcAft>
              <a:buNone/>
            </a:pPr>
            <a:r>
              <a:rPr lang="en-US" altLang="zh-CN" sz="4500" b="0" i="0" u="none" strike="noStrike" kern="1200" cap="none" spc="0" baseline="0">
                <a:solidFill>
                  <a:schemeClr val="tx2"/>
                </a:solidFill>
                <a:latin typeface="Calibri" panose="020F0502020204030204" charset="0"/>
                <a:ea typeface="隶书" charset="0"/>
                <a:cs typeface="Calibri" panose="020F0502020204030204" charset="0"/>
              </a:rPr>
              <a:t>Tools</a:t>
            </a:r>
            <a:endParaRPr lang="zh-CN" altLang="en-US" sz="4500" b="0" i="0" u="none" strike="noStrike" kern="1200" cap="none" spc="0" baseline="0">
              <a:solidFill>
                <a:schemeClr val="tx2"/>
              </a:solidFill>
              <a:latin typeface="Calibri" panose="020F0502020204030204" charset="0"/>
              <a:ea typeface="隶书" charset="0"/>
              <a:cs typeface="Calibri" panose="020F0502020204030204" charset="0"/>
            </a:endParaRPr>
          </a:p>
        </p:txBody>
      </p:sp>
      <p:sp>
        <p:nvSpPr>
          <p:cNvPr id="63" name="矩形"/>
          <p:cNvSpPr/>
          <p:nvPr/>
        </p:nvSpPr>
        <p:spPr>
          <a:xfrm>
            <a:off x="508635" y="835025"/>
            <a:ext cx="8559800" cy="413004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Face Detection: </a:t>
            </a:r>
            <a:endParaRPr lang="en-US" altLang="zh-CN" sz="1600" b="1"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85750" indent="-285750" algn="l">
              <a:lnSpc>
                <a:spcPct val="100000"/>
              </a:lnSpc>
              <a:spcBef>
                <a:spcPts val="0"/>
              </a:spcBef>
              <a:spcAft>
                <a:spcPts val="0"/>
              </a:spcAft>
              <a:buFont typeface="Arial" panose="020B0604020202020204" pitchFamily="34" charset="0"/>
              <a:buChar char="•"/>
            </a:pPr>
            <a:r>
              <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MTCNN, dlib.</a:t>
            </a:r>
            <a:endPar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85750" indent="-285750" algn="l">
              <a:lnSpc>
                <a:spcPct val="100000"/>
              </a:lnSpc>
              <a:spcBef>
                <a:spcPts val="0"/>
              </a:spcBef>
              <a:spcAft>
                <a:spcPts val="0"/>
              </a:spcAft>
              <a:buFont typeface="Arial" panose="020B0604020202020204" pitchFamily="34" charset="0"/>
              <a:buChar char="•"/>
            </a:pPr>
            <a:r>
              <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Deployment: Django.</a:t>
            </a:r>
            <a:endPar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85750" indent="-285750" algn="l">
              <a:lnSpc>
                <a:spcPct val="100000"/>
              </a:lnSpc>
              <a:spcBef>
                <a:spcPts val="0"/>
              </a:spcBef>
              <a:spcAft>
                <a:spcPts val="0"/>
              </a:spcAft>
              <a:buFont typeface="Arial" panose="020B0604020202020204" pitchFamily="34" charset="0"/>
              <a:buChar char="•"/>
            </a:pPr>
            <a:r>
              <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LSTM, CNN (Deep Learning Models).</a:t>
            </a:r>
            <a:endPar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0" indent="0" algn="l">
              <a:lnSpc>
                <a:spcPct val="100000"/>
              </a:lnSpc>
              <a:spcBef>
                <a:spcPts val="0"/>
              </a:spcBef>
              <a:spcAft>
                <a:spcPts val="0"/>
              </a:spcAft>
              <a:buNone/>
            </a:pPr>
            <a:endPar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Dependencies:</a:t>
            </a:r>
            <a:endParaRPr lang="en-US" altLang="zh-CN" sz="1600" b="1"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85750" indent="-285750" algn="l">
              <a:lnSpc>
                <a:spcPct val="100000"/>
              </a:lnSpc>
              <a:spcBef>
                <a:spcPts val="0"/>
              </a:spcBef>
              <a:spcAft>
                <a:spcPts val="0"/>
              </a:spcAft>
              <a:buFont typeface="Arial" panose="020B0604020202020204" pitchFamily="34" charset="0"/>
              <a:buChar char="•"/>
            </a:pPr>
            <a:r>
              <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CUDA (for GPU acceleration).</a:t>
            </a:r>
            <a:endPar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85750" indent="-285750" algn="l">
              <a:lnSpc>
                <a:spcPct val="100000"/>
              </a:lnSpc>
              <a:spcBef>
                <a:spcPts val="0"/>
              </a:spcBef>
              <a:spcAft>
                <a:spcPts val="0"/>
              </a:spcAft>
              <a:buFont typeface="Arial" panose="020B0604020202020204" pitchFamily="34" charset="0"/>
              <a:buChar char="•"/>
            </a:pPr>
            <a:r>
              <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Hardware Requirements</a:t>
            </a:r>
            <a:endPar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85750" indent="-285750" algn="l">
              <a:lnSpc>
                <a:spcPct val="100000"/>
              </a:lnSpc>
              <a:spcBef>
                <a:spcPts val="0"/>
              </a:spcBef>
              <a:spcAft>
                <a:spcPts val="0"/>
              </a:spcAft>
              <a:buFont typeface="Arial" panose="020B0604020202020204" pitchFamily="34" charset="0"/>
              <a:buChar char="•"/>
            </a:pPr>
            <a:endParaRPr lang="en-US" altLang="zh-CN" sz="14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Training:</a:t>
            </a:r>
            <a:endParaRPr lang="en-US" altLang="zh-CN" sz="1600" b="1"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85750" indent="-285750" algn="l">
              <a:lnSpc>
                <a:spcPct val="100000"/>
              </a:lnSpc>
              <a:spcBef>
                <a:spcPts val="0"/>
              </a:spcBef>
              <a:spcAft>
                <a:spcPts val="0"/>
              </a:spcAft>
              <a:buFont typeface="Arial" panose="020B0604020202020204" pitchFamily="34" charset="0"/>
              <a:buChar char="•"/>
            </a:pPr>
            <a:r>
              <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GPU: NVIDIA GPU with &lt;= 2GB RAM (for training large CNNs).</a:t>
            </a:r>
            <a:endPar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85750" indent="-285750" algn="l">
              <a:lnSpc>
                <a:spcPct val="100000"/>
              </a:lnSpc>
              <a:spcBef>
                <a:spcPts val="0"/>
              </a:spcBef>
              <a:spcAft>
                <a:spcPts val="0"/>
              </a:spcAft>
              <a:buFont typeface="Arial" panose="020B0604020202020204" pitchFamily="34" charset="0"/>
              <a:buChar char="•"/>
            </a:pPr>
            <a:r>
              <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CPU: Multi-core processor (e.g., Intel i7/i9 or AMD Ryzen 7/9).</a:t>
            </a:r>
            <a:endPar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85750" indent="-285750" algn="l">
              <a:lnSpc>
                <a:spcPct val="100000"/>
              </a:lnSpc>
              <a:spcBef>
                <a:spcPts val="0"/>
              </a:spcBef>
              <a:spcAft>
                <a:spcPts val="0"/>
              </a:spcAft>
              <a:buFont typeface="Arial" panose="020B0604020202020204" pitchFamily="34" charset="0"/>
              <a:buChar char="•"/>
            </a:pPr>
            <a:r>
              <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RAM: &lt;= 16GB.</a:t>
            </a:r>
            <a:endPar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85750" indent="-285750" algn="l">
              <a:lnSpc>
                <a:spcPct val="100000"/>
              </a:lnSpc>
              <a:spcBef>
                <a:spcPts val="0"/>
              </a:spcBef>
              <a:spcAft>
                <a:spcPts val="0"/>
              </a:spcAft>
              <a:buFont typeface="Arial" panose="020B0604020202020204" pitchFamily="34" charset="0"/>
              <a:buChar char="•"/>
            </a:pPr>
            <a:r>
              <a:rPr lang="en-US" altLang="zh-CN"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Storage: &gt;= 256GB SSD (video datasets require significant space).</a:t>
            </a:r>
            <a:endParaRPr lang="zh-CN" altLang="en-US"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4" name="矩形"/>
          <p:cNvSpPr/>
          <p:nvPr/>
        </p:nvSpPr>
        <p:spPr>
          <a:xfrm>
            <a:off x="508635" y="835025"/>
            <a:ext cx="8559800" cy="4130040"/>
          </a:xfrm>
          <a:prstGeom prst="rect">
            <a:avLst/>
          </a:prstGeom>
          <a:noFill/>
          <a:ln w="12700" cap="flat" cmpd="sng">
            <a:noFill/>
            <a:prstDash val="solid"/>
            <a:miter/>
          </a:ln>
        </p:spPr>
      </p:sp>
      <p:graphicFrame>
        <p:nvGraphicFramePr>
          <p:cNvPr id="65" name="Table"/>
          <p:cNvGraphicFramePr>
            <a:graphicFrameLocks noGrp="1"/>
          </p:cNvGraphicFramePr>
          <p:nvPr/>
        </p:nvGraphicFramePr>
        <p:xfrm>
          <a:off x="281305" y="112395"/>
          <a:ext cx="8599170" cy="4839288"/>
        </p:xfrm>
        <a:graphic>
          <a:graphicData uri="http://schemas.openxmlformats.org/drawingml/2006/table">
            <a:tbl>
              <a:tblPr bandRow="1">
                <a:noFill/>
              </a:tblPr>
              <a:tblGrid>
                <a:gridCol w="2807970"/>
                <a:gridCol w="2807970"/>
                <a:gridCol w="2983230"/>
              </a:tblGrid>
              <a:tr h="418464">
                <a:tc>
                  <a:txBody>
                    <a:bodyPr/>
                    <a:lstStyle/>
                    <a:p>
                      <a:pPr marL="0" indent="0" algn="l" eaLnBrk="1" latinLnBrk="0" hangingPunct="1">
                        <a:lnSpc>
                          <a:spcPct val="100000"/>
                        </a:lnSpc>
                        <a:spcBef>
                          <a:spcPts val="0"/>
                        </a:spcBef>
                        <a:spcAft>
                          <a:spcPts val="0"/>
                        </a:spcAft>
                        <a:buNone/>
                      </a:pPr>
                      <a:r>
                        <a:rPr lang="en-US" altLang="zh-CN" sz="11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rPr>
                        <a:t>Module</a:t>
                      </a:r>
                      <a:endParaRPr lang="zh-CN" altLang="en-US" sz="11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F6FC6"/>
                    </a:solidFill>
                  </a:tcPr>
                </a:tc>
                <a:tc>
                  <a:txBody>
                    <a:bodyPr/>
                    <a:lstStyle/>
                    <a:p>
                      <a:pPr marL="0" indent="0" algn="l" eaLnBrk="1" latinLnBrk="0" hangingPunct="1">
                        <a:lnSpc>
                          <a:spcPct val="100000"/>
                        </a:lnSpc>
                        <a:spcBef>
                          <a:spcPts val="0"/>
                        </a:spcBef>
                        <a:spcAft>
                          <a:spcPts val="0"/>
                        </a:spcAft>
                        <a:buNone/>
                      </a:pPr>
                      <a:r>
                        <a:rPr lang="en-US" altLang="zh-CN" sz="11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rPr>
                        <a:t>Description</a:t>
                      </a:r>
                      <a:endParaRPr lang="zh-CN" altLang="en-US" sz="11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F6FC6"/>
                    </a:solidFill>
                  </a:tcPr>
                </a:tc>
                <a:tc>
                  <a:txBody>
                    <a:bodyPr/>
                    <a:lstStyle/>
                    <a:p>
                      <a:pPr marL="0" indent="0" algn="l" eaLnBrk="1" latinLnBrk="0" hangingPunct="1">
                        <a:lnSpc>
                          <a:spcPct val="100000"/>
                        </a:lnSpc>
                        <a:spcBef>
                          <a:spcPts val="0"/>
                        </a:spcBef>
                        <a:spcAft>
                          <a:spcPts val="0"/>
                        </a:spcAft>
                        <a:buNone/>
                      </a:pPr>
                      <a:r>
                        <a:rPr lang="en-US" altLang="zh-CN" sz="11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rPr>
                        <a:t>Algorithms / Pseudocode</a:t>
                      </a:r>
                      <a:endParaRPr lang="zh-CN" altLang="en-US" sz="11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F6FC6"/>
                    </a:solidFill>
                  </a:tcPr>
                </a:tc>
              </a:tr>
              <a:tr h="921377">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1. Video Preprocessing</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Extracts frames, resizes images, converts formats, and applies face alignment for consistency.</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Pseudocode: for video in dataset: frames = extract_frames(video) for frame in frames: face = detect_face(frame) aligned_face = align_face(face) save(aligned_face)</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D4EA"/>
                    </a:solidFill>
                  </a:tcPr>
                </a:tc>
              </a:tr>
              <a:tr h="736595">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2. Face Detection &amp; Cropping</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Identifies and crops faces from video frames using CNN or Haar Cascades to reduce background noise.</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Algorithm: MTCNN (Multi-task Cascaded CNN) or OpenCV Haar Cascade</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r>
              <a:tr h="552441">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3. Feature Extraction</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Extracts spatial/temporal features using CNN (e.g., Xception, ResNet) or transformers (e.g., ViT, CLIP).</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Algorithm: CNN-based embedding → Flatten → Feed to classifier</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r>
              <a:tr h="553079">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4. Classification / Detection</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Classifies input as real or deepfake using trained deep learning models.</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Algorithm: Binary classifier (Softmax/Sigmoid)</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r>
              <a:tr h="552441">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5. Multi-Modal Fusion (Optional)</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Integrates audio, lip-sync, or textual data with visual features for robust detection.</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Algorithm: Cross-attention based fusion using transformers</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r>
              <a:tr h="551812">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6. Explainability &amp; Reliability</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Provides heatmaps or attention maps for interpretability. Includes uncertainty scores.</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Algorithm: Grad-CAM or SHAP for CNNs; Monte Carlo dropout for uncertainty</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r>
              <a:tr h="553079">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7. Evaluation &amp; Metrics</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Evaluates model performance on benchmark datasets like DFDC, FaceForensics++.</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Metrics: Accuracy, AUC, Precision, Recall, F1 Score</a:t>
                      </a:r>
                      <a:endParaRPr lang="zh-CN" altLang="en-US" sz="11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3419475" y="209550"/>
            <a:ext cx="2606040" cy="701675"/>
          </a:xfrm>
          <a:prstGeom prst="rect">
            <a:avLst/>
          </a:prstGeom>
          <a:noFill/>
          <a:ln w="12700" cap="flat" cmpd="sng">
            <a:noFill/>
            <a:prstDash val="solid"/>
            <a:round/>
          </a:ln>
        </p:spPr>
        <p:txBody>
          <a:bodyPr vert="horz" wrap="square" lIns="91440" tIns="45720" rIns="91440" bIns="45720" anchor="b" anchorCtr="0"/>
          <a:lstStyle/>
          <a:p>
            <a:pPr marL="0" indent="0" algn="l">
              <a:lnSpc>
                <a:spcPct val="100000"/>
              </a:lnSpc>
              <a:spcBef>
                <a:spcPts val="0"/>
              </a:spcBef>
              <a:spcAft>
                <a:spcPts val="0"/>
              </a:spcAft>
              <a:buNone/>
            </a:pPr>
            <a:r>
              <a:rPr lang="en-US" altLang="zh-CN" sz="4500" b="0" i="0" u="none" strike="noStrike" kern="1200" cap="none" spc="0" baseline="0">
                <a:solidFill>
                  <a:schemeClr val="tx2"/>
                </a:solidFill>
                <a:latin typeface="Calibri" panose="020F0502020204030204" charset="0"/>
                <a:ea typeface="隶书" charset="0"/>
                <a:cs typeface="Calibri" panose="020F0502020204030204" charset="0"/>
              </a:rPr>
              <a:t>Prediction</a:t>
            </a:r>
            <a:endParaRPr lang="en-US" altLang="zh-CN" sz="4500" b="0" i="0" u="none" strike="noStrike" kern="1200" cap="none" spc="0" baseline="0">
              <a:solidFill>
                <a:schemeClr val="tx2"/>
              </a:solidFill>
              <a:latin typeface="Calibri" panose="020F0502020204030204" charset="0"/>
              <a:ea typeface="隶书" charset="0"/>
              <a:cs typeface="Calibri" panose="020F0502020204030204" charset="0"/>
            </a:endParaRPr>
          </a:p>
        </p:txBody>
      </p:sp>
      <p:sp>
        <p:nvSpPr>
          <p:cNvPr id="63" name="矩形"/>
          <p:cNvSpPr/>
          <p:nvPr/>
        </p:nvSpPr>
        <p:spPr>
          <a:xfrm>
            <a:off x="508635" y="835025"/>
            <a:ext cx="8559800" cy="413004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endParaRPr lang="zh-CN" altLang="en-US"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p:txBody>
      </p:sp>
      <p:pic>
        <p:nvPicPr>
          <p:cNvPr id="2" name="Picture 1"/>
          <p:cNvPicPr>
            <a:picLocks noChangeAspect="1"/>
          </p:cNvPicPr>
          <p:nvPr/>
        </p:nvPicPr>
        <p:blipFill>
          <a:blip r:embed="rId2"/>
          <a:stretch>
            <a:fillRect/>
          </a:stretch>
        </p:blipFill>
        <p:spPr>
          <a:xfrm>
            <a:off x="539750" y="911225"/>
            <a:ext cx="8128000" cy="40322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3347720" y="339725"/>
            <a:ext cx="2606040" cy="701675"/>
          </a:xfrm>
          <a:prstGeom prst="rect">
            <a:avLst/>
          </a:prstGeom>
          <a:noFill/>
          <a:ln w="12700" cap="flat" cmpd="sng">
            <a:noFill/>
            <a:prstDash val="solid"/>
            <a:round/>
          </a:ln>
        </p:spPr>
        <p:txBody>
          <a:bodyPr vert="horz" wrap="square" lIns="91440" tIns="45720" rIns="91440" bIns="45720" anchor="b" anchorCtr="0"/>
          <a:lstStyle/>
          <a:p>
            <a:pPr marL="0" indent="0" algn="l">
              <a:lnSpc>
                <a:spcPct val="100000"/>
              </a:lnSpc>
              <a:spcBef>
                <a:spcPts val="0"/>
              </a:spcBef>
              <a:spcAft>
                <a:spcPts val="0"/>
              </a:spcAft>
              <a:buNone/>
            </a:pPr>
            <a:r>
              <a:rPr lang="en-US" altLang="zh-CN" sz="4500" b="0" i="0" u="none" strike="noStrike" kern="1200" cap="none" spc="0" baseline="0">
                <a:solidFill>
                  <a:schemeClr val="tx2"/>
                </a:solidFill>
                <a:latin typeface="Calibri" panose="020F0502020204030204" charset="0"/>
                <a:ea typeface="隶书" charset="0"/>
                <a:cs typeface="Calibri" panose="020F0502020204030204" charset="0"/>
              </a:rPr>
              <a:t>Prediction</a:t>
            </a:r>
            <a:endParaRPr lang="en-US" altLang="zh-CN" sz="4500" b="0" i="0" u="none" strike="noStrike" kern="1200" cap="none" spc="0" baseline="0">
              <a:solidFill>
                <a:schemeClr val="tx2"/>
              </a:solidFill>
              <a:latin typeface="Calibri" panose="020F0502020204030204" charset="0"/>
              <a:ea typeface="隶书" charset="0"/>
              <a:cs typeface="Calibri" panose="020F0502020204030204" charset="0"/>
            </a:endParaRPr>
          </a:p>
        </p:txBody>
      </p:sp>
      <p:sp>
        <p:nvSpPr>
          <p:cNvPr id="63" name="矩形"/>
          <p:cNvSpPr/>
          <p:nvPr/>
        </p:nvSpPr>
        <p:spPr>
          <a:xfrm>
            <a:off x="508635" y="835025"/>
            <a:ext cx="8559800" cy="413004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endParaRPr lang="zh-CN" altLang="en-US" sz="12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51460" y="1202690"/>
            <a:ext cx="4812665" cy="3406775"/>
          </a:xfrm>
          <a:prstGeom prst="rect">
            <a:avLst/>
          </a:prstGeom>
        </p:spPr>
      </p:pic>
      <p:pic>
        <p:nvPicPr>
          <p:cNvPr id="4" name="Picture 3"/>
          <p:cNvPicPr>
            <a:picLocks noChangeAspect="1"/>
          </p:cNvPicPr>
          <p:nvPr/>
        </p:nvPicPr>
        <p:blipFill>
          <a:blip r:embed="rId3"/>
          <a:stretch>
            <a:fillRect/>
          </a:stretch>
        </p:blipFill>
        <p:spPr>
          <a:xfrm>
            <a:off x="5240655" y="1226820"/>
            <a:ext cx="3593465" cy="33826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275330" y="123825"/>
            <a:ext cx="2465705" cy="541655"/>
          </a:xfrm>
        </p:spPr>
        <p:txBody>
          <a:bodyPr/>
          <a:p>
            <a:r>
              <a:rPr lang="en-US" sz="3600"/>
              <a:t>Screenshots</a:t>
            </a:r>
            <a:endParaRPr lang="en-US" sz="3600"/>
          </a:p>
        </p:txBody>
      </p:sp>
      <p:pic>
        <p:nvPicPr>
          <p:cNvPr id="6" name="Picture 6" descr="Screenshot_2025-05-08_214539[1]"/>
          <p:cNvPicPr>
            <a:picLocks noChangeAspect="1"/>
          </p:cNvPicPr>
          <p:nvPr/>
        </p:nvPicPr>
        <p:blipFill>
          <a:blip r:embed="rId1"/>
          <a:stretch>
            <a:fillRect/>
          </a:stretch>
        </p:blipFill>
        <p:spPr>
          <a:xfrm>
            <a:off x="539750" y="699770"/>
            <a:ext cx="8107045" cy="41979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9" descr="Screenshot_2025-05-08_214742[1]"/>
          <p:cNvPicPr>
            <a:picLocks noChangeAspect="1"/>
          </p:cNvPicPr>
          <p:nvPr/>
        </p:nvPicPr>
        <p:blipFill>
          <a:blip r:embed="rId1"/>
          <a:stretch>
            <a:fillRect/>
          </a:stretch>
        </p:blipFill>
        <p:spPr>
          <a:xfrm>
            <a:off x="198120" y="341630"/>
            <a:ext cx="8689975" cy="46285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icture 12" descr="Screenshot_2025-05-08_214835[1]"/>
          <p:cNvPicPr>
            <a:picLocks noChangeAspect="1"/>
          </p:cNvPicPr>
          <p:nvPr/>
        </p:nvPicPr>
        <p:blipFill>
          <a:blip r:embed="rId1"/>
          <a:stretch>
            <a:fillRect/>
          </a:stretch>
        </p:blipFill>
        <p:spPr>
          <a:xfrm>
            <a:off x="488315" y="178435"/>
            <a:ext cx="8122285" cy="47872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Picture 13" descr="Screenshot_2025-05-08_214948[1]"/>
          <p:cNvPicPr>
            <a:picLocks noChangeAspect="1"/>
          </p:cNvPicPr>
          <p:nvPr/>
        </p:nvPicPr>
        <p:blipFill>
          <a:blip r:embed="rId1"/>
          <a:stretch>
            <a:fillRect/>
          </a:stretch>
        </p:blipFill>
        <p:spPr>
          <a:xfrm>
            <a:off x="556260" y="100965"/>
            <a:ext cx="7936865" cy="49415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5" descr="Screenshot_2025-05-08_215042[1]"/>
          <p:cNvPicPr>
            <a:picLocks noChangeAspect="1"/>
          </p:cNvPicPr>
          <p:nvPr/>
        </p:nvPicPr>
        <p:blipFill>
          <a:blip r:embed="rId1"/>
          <a:stretch>
            <a:fillRect/>
          </a:stretch>
        </p:blipFill>
        <p:spPr>
          <a:xfrm>
            <a:off x="609600" y="130175"/>
            <a:ext cx="8044180" cy="49307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508000" y="92075"/>
            <a:ext cx="8128000" cy="4959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7" name="文本框"/>
          <p:cNvSpPr>
            <a:spLocks noGrp="1"/>
          </p:cNvSpPr>
          <p:nvPr>
            <p:ph type="title"/>
          </p:nvPr>
        </p:nvSpPr>
        <p:spPr>
          <a:xfrm>
            <a:off x="457200" y="209550"/>
            <a:ext cx="8229600" cy="857250"/>
          </a:xfrm>
          <a:prstGeom prst="rect">
            <a:avLst/>
          </a:prstGeom>
          <a:noFill/>
          <a:ln w="12700" cap="flat" cmpd="sng">
            <a:noFill/>
            <a:prstDash val="solid"/>
            <a:round/>
          </a:ln>
        </p:spPr>
        <p:txBody>
          <a:bodyPr vert="horz" wrap="square" lIns="91440" tIns="45720" rIns="91440" bIns="45720" anchor="b" anchorCtr="0"/>
          <a:lstStyle/>
          <a:p>
            <a:pPr marL="0" indent="0" algn="ctr" eaLnBrk="1" hangingPunct="1">
              <a:lnSpc>
                <a:spcPct val="100000"/>
              </a:lnSpc>
              <a:spcBef>
                <a:spcPts val="0"/>
              </a:spcBef>
              <a:spcAft>
                <a:spcPts val="0"/>
              </a:spcAft>
              <a:buNone/>
            </a:pPr>
            <a:r>
              <a:rPr lang="en-US" altLang="zh-CN" sz="3600" b="1" i="0" u="none" strike="noStrike" kern="1200" cap="none" spc="0" baseline="0">
                <a:solidFill>
                  <a:schemeClr val="tx2"/>
                </a:solidFill>
                <a:latin typeface="Times New Roman" panose="02020603050405020304" pitchFamily="18" charset="0"/>
                <a:ea typeface="隶书" charset="0"/>
                <a:cs typeface="Times New Roman" panose="02020603050405020304" pitchFamily="18" charset="0"/>
              </a:rPr>
              <a:t>Agenda</a:t>
            </a:r>
            <a:endParaRPr lang="zh-CN" altLang="en-US" sz="3600" b="1" i="0" u="none" strike="noStrike" kern="1200" cap="none" spc="0" baseline="0">
              <a:solidFill>
                <a:schemeClr val="tx2"/>
              </a:solidFill>
              <a:latin typeface="Times New Roman" panose="02020603050405020304" pitchFamily="18" charset="0"/>
              <a:ea typeface="隶书" charset="0"/>
              <a:cs typeface="Times New Roman" panose="02020603050405020304" pitchFamily="18" charset="0"/>
            </a:endParaRPr>
          </a:p>
        </p:txBody>
      </p:sp>
      <p:sp>
        <p:nvSpPr>
          <p:cNvPr id="38" name="文本框"/>
          <p:cNvSpPr>
            <a:spLocks noGrp="1"/>
          </p:cNvSpPr>
          <p:nvPr>
            <p:ph type="body" idx="1"/>
          </p:nvPr>
        </p:nvSpPr>
        <p:spPr>
          <a:xfrm>
            <a:off x="381000" y="1419860"/>
            <a:ext cx="8305800" cy="1954530"/>
          </a:xfrm>
          <a:prstGeom prst="rect">
            <a:avLst/>
          </a:prstGeom>
          <a:noFill/>
          <a:ln w="12700" cap="flat" cmpd="sng">
            <a:noFill/>
            <a:prstDash val="solid"/>
            <a:round/>
          </a:ln>
        </p:spPr>
        <p:txBody>
          <a:bodyPr vert="horz" wrap="square" lIns="91440" tIns="45720" rIns="91440" bIns="45720" anchor="t" anchorCtr="0"/>
          <a:lstStyle/>
          <a:p>
            <a:pPr marL="273050" indent="-273050" algn="l" eaLnBrk="1" hangingPunct="1">
              <a:lnSpc>
                <a:spcPct val="100000"/>
              </a:lnSpc>
              <a:spcBef>
                <a:spcPct val="20000"/>
              </a:spcBef>
              <a:spcAft>
                <a:spcPts val="0"/>
              </a:spcAft>
              <a:buClr>
                <a:srgbClr val="0BD0D9"/>
              </a:buClr>
              <a:buSzPct val="95000"/>
              <a:buFont typeface="Wingdings 2" panose="05020102010507070707" pitchFamily="18" charset="2"/>
              <a:buChar char=""/>
            </a:pPr>
            <a:r>
              <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Introduction</a:t>
            </a:r>
            <a:endPar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73050" indent="-273050" algn="l" eaLnBrk="1" hangingPunct="1">
              <a:lnSpc>
                <a:spcPct val="100000"/>
              </a:lnSpc>
              <a:spcBef>
                <a:spcPct val="20000"/>
              </a:spcBef>
              <a:spcAft>
                <a:spcPts val="0"/>
              </a:spcAft>
              <a:buClr>
                <a:srgbClr val="0BD0D9"/>
              </a:buClr>
              <a:buSzPct val="95000"/>
              <a:buFont typeface="Wingdings 2" panose="05020102010507070707" pitchFamily="18" charset="2"/>
              <a:buChar char=""/>
            </a:pPr>
            <a:r>
              <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Problem Statement</a:t>
            </a:r>
            <a:endPar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73050" indent="-273050" algn="l" eaLnBrk="1" hangingPunct="1">
              <a:lnSpc>
                <a:spcPct val="100000"/>
              </a:lnSpc>
              <a:spcBef>
                <a:spcPct val="20000"/>
              </a:spcBef>
              <a:spcAft>
                <a:spcPts val="0"/>
              </a:spcAft>
              <a:buClr>
                <a:srgbClr val="0BD0D9"/>
              </a:buClr>
              <a:buSzPct val="95000"/>
              <a:buFont typeface="Wingdings 2" panose="05020102010507070707" pitchFamily="18" charset="2"/>
              <a:buChar char=""/>
            </a:pPr>
            <a:r>
              <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Proposed system Architecture</a:t>
            </a:r>
            <a:endPar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73050" indent="-273050" algn="l" eaLnBrk="1" hangingPunct="1">
              <a:lnSpc>
                <a:spcPct val="100000"/>
              </a:lnSpc>
              <a:spcBef>
                <a:spcPct val="20000"/>
              </a:spcBef>
              <a:spcAft>
                <a:spcPts val="0"/>
              </a:spcAft>
              <a:buClr>
                <a:srgbClr val="0BD0D9"/>
              </a:buClr>
              <a:buSzPct val="95000"/>
              <a:buFont typeface="Wingdings 2" panose="05020102010507070707" pitchFamily="18" charset="2"/>
              <a:buChar char=""/>
            </a:pPr>
            <a:r>
              <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DFD, ER diagram, State Diagram and Activity diagram</a:t>
            </a:r>
            <a:endPar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73050" indent="-273050" algn="l" eaLnBrk="1" hangingPunct="1">
              <a:lnSpc>
                <a:spcPct val="100000"/>
              </a:lnSpc>
              <a:spcBef>
                <a:spcPct val="20000"/>
              </a:spcBef>
              <a:spcAft>
                <a:spcPts val="0"/>
              </a:spcAft>
              <a:buClr>
                <a:srgbClr val="0BD0D9"/>
              </a:buClr>
              <a:buSzPct val="95000"/>
              <a:buFont typeface="Wingdings 2" panose="05020102010507070707" pitchFamily="18" charset="2"/>
              <a:buChar char=""/>
            </a:pPr>
            <a:r>
              <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Tools</a:t>
            </a:r>
            <a:endPar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73050" indent="-273050" algn="l" eaLnBrk="1" hangingPunct="1">
              <a:lnSpc>
                <a:spcPct val="100000"/>
              </a:lnSpc>
              <a:spcBef>
                <a:spcPct val="20000"/>
              </a:spcBef>
              <a:spcAft>
                <a:spcPts val="0"/>
              </a:spcAft>
              <a:buClr>
                <a:srgbClr val="0BD0D9"/>
              </a:buClr>
              <a:buSzPct val="95000"/>
              <a:buFont typeface="Wingdings 2" panose="05020102010507070707" pitchFamily="18" charset="2"/>
              <a:buChar char=""/>
            </a:pPr>
            <a:r>
              <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Modules and their descriptions with algorithms or pseudo codes</a:t>
            </a:r>
            <a:endPar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73050" indent="-273050" algn="l" eaLnBrk="1" hangingPunct="1">
              <a:lnSpc>
                <a:spcPct val="100000"/>
              </a:lnSpc>
              <a:spcBef>
                <a:spcPct val="20000"/>
              </a:spcBef>
              <a:spcAft>
                <a:spcPts val="0"/>
              </a:spcAft>
              <a:buClr>
                <a:srgbClr val="0BD0D9"/>
              </a:buClr>
              <a:buSzPct val="95000"/>
              <a:buFont typeface="Wingdings 2" panose="05020102010507070707" pitchFamily="18" charset="2"/>
              <a:buChar char=""/>
            </a:pPr>
            <a:r>
              <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rPr>
              <a:t>Output Screenshots</a:t>
            </a:r>
            <a:endParaRPr lang="en-US" altLang="zh-CN" sz="2000" b="0" i="0" u="none" strike="noStrike" kern="1200" cap="none" spc="0" baseline="0">
              <a:solidFill>
                <a:schemeClr val="tx1"/>
              </a:solidFill>
              <a:latin typeface="Arial" panose="020B0604020202020204" pitchFamily="34" charset="0"/>
              <a:ea typeface="SimSun" panose="02010600030101010101" pitchFamily="2" charset="-122"/>
              <a:cs typeface="Arial" panose="020B0604020202020204" pitchFamily="34" charset="0"/>
            </a:endParaRPr>
          </a:p>
          <a:p>
            <a:pPr marL="273050" indent="-273050" algn="l" eaLnBrk="1" hangingPunct="1">
              <a:lnSpc>
                <a:spcPct val="100000"/>
              </a:lnSpc>
              <a:spcBef>
                <a:spcPct val="20000"/>
              </a:spcBef>
              <a:spcAft>
                <a:spcPts val="0"/>
              </a:spcAft>
              <a:buClr>
                <a:srgbClr val="0BD0D9"/>
              </a:buClr>
              <a:buSzPct val="95000"/>
              <a:buFont typeface="Wingdings 2" panose="05020102010507070707" pitchFamily="18" charset="2"/>
              <a:buChar char=""/>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273050" indent="-273050" algn="l" eaLnBrk="1" hangingPunct="1">
              <a:lnSpc>
                <a:spcPct val="100000"/>
              </a:lnSpc>
              <a:spcBef>
                <a:spcPct val="20000"/>
              </a:spcBef>
              <a:spcAft>
                <a:spcPts val="0"/>
              </a:spcAft>
              <a:buNone/>
            </a:pPr>
            <a:endParaRPr lang="en-US" altLang="zh-CN" sz="26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273050" indent="-273050" algn="l" eaLnBrk="1" hangingPunct="1">
              <a:lnSpc>
                <a:spcPct val="100000"/>
              </a:lnSpc>
              <a:spcBef>
                <a:spcPct val="20000"/>
              </a:spcBef>
              <a:spcAft>
                <a:spcPts val="0"/>
              </a:spcAft>
              <a:buClr>
                <a:srgbClr val="0BD0D9"/>
              </a:buClr>
              <a:buSzPct val="95000"/>
              <a:buFont typeface="Wingdings 2" panose="05020102010507070707" pitchFamily="18" charset="2"/>
              <a:buChar char=""/>
            </a:pPr>
            <a:endParaRPr lang="zh-CN" altLang="en-US" sz="26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08000" y="254000"/>
            <a:ext cx="8128000" cy="4635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8" name="文本框"/>
          <p:cNvSpPr>
            <a:spLocks noGrp="1"/>
          </p:cNvSpPr>
          <p:nvPr>
            <p:ph type="title"/>
          </p:nvPr>
        </p:nvSpPr>
        <p:spPr>
          <a:xfrm>
            <a:off x="3131820" y="699770"/>
            <a:ext cx="2738120" cy="532765"/>
          </a:xfrm>
          <a:prstGeom prst="rect">
            <a:avLst/>
          </a:prstGeom>
          <a:noFill/>
          <a:ln w="12700" cap="flat" cmpd="sng">
            <a:noFill/>
            <a:prstDash val="solid"/>
            <a:round/>
          </a:ln>
        </p:spPr>
        <p:txBody>
          <a:bodyPr vert="horz" wrap="square" lIns="91440" tIns="45720" rIns="91440" bIns="45720" anchor="b" anchorCtr="0"/>
          <a:lstStyle/>
          <a:p>
            <a:pPr marL="0" indent="0" algn="l">
              <a:lnSpc>
                <a:spcPct val="100000"/>
              </a:lnSpc>
              <a:spcBef>
                <a:spcPts val="0"/>
              </a:spcBef>
              <a:spcAft>
                <a:spcPts val="0"/>
              </a:spcAft>
              <a:buNone/>
            </a:pPr>
            <a:r>
              <a:rPr lang="en-US" altLang="zh-CN" sz="3200" b="0" i="0" u="none" strike="noStrike" kern="1200" cap="none" spc="0" baseline="0">
                <a:solidFill>
                  <a:schemeClr val="tx2"/>
                </a:solidFill>
                <a:latin typeface="Times New Roman" panose="02020603050405020304" pitchFamily="18" charset="0"/>
                <a:ea typeface="隶书" charset="0"/>
                <a:cs typeface="Times New Roman" panose="02020603050405020304" pitchFamily="18" charset="0"/>
              </a:rPr>
              <a:t>Bibliography</a:t>
            </a:r>
            <a:endParaRPr lang="zh-CN" altLang="en-US" sz="3200" b="0" i="0" u="none" strike="noStrike" kern="1200" cap="none" spc="0" baseline="0">
              <a:solidFill>
                <a:schemeClr val="tx2"/>
              </a:solidFill>
              <a:latin typeface="Times New Roman" panose="02020603050405020304" pitchFamily="18" charset="0"/>
              <a:ea typeface="隶书" charset="0"/>
              <a:cs typeface="Times New Roman" panose="02020603050405020304" pitchFamily="18" charset="0"/>
            </a:endParaRPr>
          </a:p>
        </p:txBody>
      </p:sp>
      <p:sp>
        <p:nvSpPr>
          <p:cNvPr id="69" name="文本框"/>
          <p:cNvSpPr>
            <a:spLocks noGrp="1"/>
          </p:cNvSpPr>
          <p:nvPr>
            <p:ph type="body" idx="1"/>
          </p:nvPr>
        </p:nvSpPr>
        <p:spPr>
          <a:xfrm>
            <a:off x="457200" y="1450975"/>
            <a:ext cx="8229600" cy="3292475"/>
          </a:xfrm>
          <a:prstGeom prst="rect">
            <a:avLst/>
          </a:prstGeom>
          <a:noFill/>
          <a:ln w="12700" cap="flat" cmpd="sng">
            <a:noFill/>
            <a:prstDash val="solid"/>
            <a:round/>
          </a:ln>
        </p:spPr>
        <p:txBody>
          <a:bodyPr vert="horz" wrap="square" lIns="91440" tIns="45720" rIns="91440" bIns="45720" anchor="t" anchorCtr="0"/>
          <a:lstStyle/>
          <a:p>
            <a:pPr marL="273050" indent="-273050" algn="l">
              <a:lnSpc>
                <a:spcPct val="100000"/>
              </a:lnSpc>
              <a:spcBef>
                <a:spcPct val="20000"/>
              </a:spcBef>
              <a:spcAft>
                <a:spcPts val="0"/>
              </a:spcAft>
              <a:buClr>
                <a:srgbClr val="0BD0D9"/>
              </a:buClr>
              <a:buSzPct val="95000"/>
              <a:buFont typeface="Wingdings 2" panose="05020102010507070707" pitchFamily="18" charset="2"/>
              <a:buChar char=""/>
            </a:pPr>
            <a:r>
              <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[1] Andreas Rossler, Davide Cozzolino, Luisa Verdoliva, Christian Riess, Justus</a:t>
            </a:r>
            <a:endPar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0" indent="457200" algn="l">
              <a:lnSpc>
                <a:spcPct val="100000"/>
              </a:lnSpc>
              <a:spcBef>
                <a:spcPct val="20000"/>
              </a:spcBef>
              <a:spcAft>
                <a:spcPts val="0"/>
              </a:spcAft>
              <a:buNone/>
            </a:pPr>
            <a:r>
              <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Thies,Matthias Nießner, “FaceForensics++: Learning to Detect Manipulated Facial</a:t>
            </a:r>
            <a:endPar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0" indent="457200" algn="l">
              <a:lnSpc>
                <a:spcPct val="100000"/>
              </a:lnSpc>
              <a:spcBef>
                <a:spcPct val="20000"/>
              </a:spcBef>
              <a:spcAft>
                <a:spcPts val="0"/>
              </a:spcAft>
              <a:buNone/>
            </a:pPr>
            <a:r>
              <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Images” in arXiv:1901.08971.</a:t>
            </a:r>
            <a:endPar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273050" indent="-273050" algn="l">
              <a:lnSpc>
                <a:spcPct val="100000"/>
              </a:lnSpc>
              <a:spcBef>
                <a:spcPct val="20000"/>
              </a:spcBef>
              <a:spcAft>
                <a:spcPts val="0"/>
              </a:spcAft>
              <a:buClr>
                <a:srgbClr val="0BD0D9"/>
              </a:buClr>
              <a:buSzPct val="95000"/>
              <a:buFont typeface="Wingdings 2" panose="05020102010507070707" pitchFamily="18" charset="2"/>
              <a:buChar char=""/>
            </a:pPr>
            <a:r>
              <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[2] Deepfake detection challenge dataset : https://www.kaggle.com/c/deepfake-detectionchallenge/data Accessed on 26 March, 2020</a:t>
            </a:r>
            <a:endPar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273050" indent="-273050" algn="l">
              <a:lnSpc>
                <a:spcPct val="100000"/>
              </a:lnSpc>
              <a:spcBef>
                <a:spcPct val="20000"/>
              </a:spcBef>
              <a:spcAft>
                <a:spcPts val="0"/>
              </a:spcAft>
              <a:buClr>
                <a:srgbClr val="0BD0D9"/>
              </a:buClr>
              <a:buSzPct val="95000"/>
              <a:buFont typeface="Wingdings 2" panose="05020102010507070707" pitchFamily="18" charset="2"/>
              <a:buChar char=""/>
            </a:pPr>
            <a:r>
              <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[3] Yuezun Li , Xin Yang , Pu Sun , Honggang Qi and Siwei Lyu “Celeb-DF: A</a:t>
            </a:r>
            <a:endPar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0" indent="457200" algn="l">
              <a:lnSpc>
                <a:spcPct val="100000"/>
              </a:lnSpc>
              <a:spcBef>
                <a:spcPct val="20000"/>
              </a:spcBef>
              <a:spcAft>
                <a:spcPts val="0"/>
              </a:spcAft>
              <a:buNone/>
            </a:pPr>
            <a:r>
              <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Large-scale Challenging Dataset for DeepFake Forensics” in arXiv:1909.12962</a:t>
            </a:r>
            <a:endPar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273050" indent="-273050" algn="l">
              <a:lnSpc>
                <a:spcPct val="100000"/>
              </a:lnSpc>
              <a:spcBef>
                <a:spcPct val="20000"/>
              </a:spcBef>
              <a:spcAft>
                <a:spcPts val="0"/>
              </a:spcAft>
              <a:buClr>
                <a:srgbClr val="0BD0D9"/>
              </a:buClr>
              <a:buSzPct val="95000"/>
              <a:buFont typeface="Wingdings 2" panose="05020102010507070707" pitchFamily="18" charset="2"/>
              <a:buChar char=""/>
            </a:pPr>
            <a:r>
              <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[4] Deepfake Video of Mark Zuckerberg Goes Viral on Eve of House A.I. Hearing :</a:t>
            </a:r>
            <a:endPar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0" indent="457200" algn="l">
              <a:lnSpc>
                <a:spcPct val="100000"/>
              </a:lnSpc>
              <a:spcBef>
                <a:spcPct val="20000"/>
              </a:spcBef>
              <a:spcAft>
                <a:spcPts val="0"/>
              </a:spcAft>
              <a:buNone/>
            </a:pPr>
            <a:r>
              <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https://fortune.com/2019/06/12/deepfake-mark-zuckerberg/ Accessed on 26 March,</a:t>
            </a:r>
            <a:endPar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0" indent="457200" algn="l">
              <a:lnSpc>
                <a:spcPct val="100000"/>
              </a:lnSpc>
              <a:spcBef>
                <a:spcPct val="20000"/>
              </a:spcBef>
              <a:spcAft>
                <a:spcPts val="0"/>
              </a:spcAft>
              <a:buNone/>
            </a:pPr>
            <a:r>
              <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2020</a:t>
            </a:r>
            <a:endPar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273050" indent="-273050" algn="l">
              <a:lnSpc>
                <a:spcPct val="100000"/>
              </a:lnSpc>
              <a:spcBef>
                <a:spcPct val="20000"/>
              </a:spcBef>
              <a:spcAft>
                <a:spcPts val="0"/>
              </a:spcAft>
              <a:buClr>
                <a:srgbClr val="0BD0D9"/>
              </a:buClr>
              <a:buSzPct val="95000"/>
              <a:buFont typeface="Wingdings 2" panose="05020102010507070707" pitchFamily="18" charset="2"/>
              <a:buChar char=""/>
            </a:pPr>
            <a:r>
              <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[5] 10 deepfake examples that terrified and amused the internet :</a:t>
            </a:r>
            <a:endPar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0" indent="457200" algn="l">
              <a:lnSpc>
                <a:spcPct val="100000"/>
              </a:lnSpc>
              <a:spcBef>
                <a:spcPct val="20000"/>
              </a:spcBef>
              <a:spcAft>
                <a:spcPts val="0"/>
              </a:spcAft>
              <a:buNone/>
            </a:pPr>
            <a:r>
              <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https://www.creativebloq.com/features/deepfake-examples Accessed on 26 March,</a:t>
            </a:r>
            <a:endPar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0" indent="457200" algn="l">
              <a:lnSpc>
                <a:spcPct val="100000"/>
              </a:lnSpc>
              <a:spcBef>
                <a:spcPct val="20000"/>
              </a:spcBef>
              <a:spcAft>
                <a:spcPts val="0"/>
              </a:spcAft>
              <a:buNone/>
            </a:pPr>
            <a:r>
              <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2020</a:t>
            </a:r>
            <a:endParaRPr lang="en-US" altLang="zh-CN"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273050" indent="-273050" algn="l">
              <a:lnSpc>
                <a:spcPct val="100000"/>
              </a:lnSpc>
              <a:spcBef>
                <a:spcPct val="20000"/>
              </a:spcBef>
              <a:spcAft>
                <a:spcPts val="0"/>
              </a:spcAft>
              <a:buClr>
                <a:srgbClr val="0BD0D9"/>
              </a:buClr>
              <a:buSzPct val="95000"/>
              <a:buFont typeface="Wingdings 2" panose="05020102010507070707" pitchFamily="18" charset="2"/>
              <a:buChar char=""/>
            </a:pPr>
            <a:endParaRPr lang="zh-CN" altLang="en-US" sz="14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70" name="文本框"/>
          <p:cNvSpPr>
            <a:spLocks noGrp="1"/>
          </p:cNvSpPr>
          <p:nvPr>
            <p:ph type="body" idx="1"/>
          </p:nvPr>
        </p:nvSpPr>
        <p:spPr>
          <a:xfrm>
            <a:off x="457200" y="1450975"/>
            <a:ext cx="8229600" cy="3292475"/>
          </a:xfrm>
          <a:prstGeom prst="rect">
            <a:avLst/>
          </a:prstGeom>
          <a:noFill/>
          <a:ln w="12700" cap="flat" cmpd="sng">
            <a:noFill/>
            <a:prstDash val="solid"/>
            <a:round/>
          </a:ln>
        </p:spPr>
        <p:txBody>
          <a:bodyPr vert="horz" wrap="square" lIns="91440" tIns="45720" rIns="91440" bIns="45720" anchor="t" anchorCtr="0"/>
          <a:lstStyle/>
          <a:p>
            <a:pPr marL="273050" indent="-273050" algn="ctr" eaLnBrk="1" hangingPunct="1">
              <a:lnSpc>
                <a:spcPct val="100000"/>
              </a:lnSpc>
              <a:spcBef>
                <a:spcPct val="20000"/>
              </a:spcBef>
              <a:spcAft>
                <a:spcPts val="0"/>
              </a:spcAft>
              <a:buNone/>
            </a:pPr>
            <a:endParaRPr lang="en-US" altLang="zh-CN" sz="26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273050" indent="-273050" algn="ctr" eaLnBrk="1" hangingPunct="1">
              <a:lnSpc>
                <a:spcPct val="100000"/>
              </a:lnSpc>
              <a:spcBef>
                <a:spcPct val="20000"/>
              </a:spcBef>
              <a:spcAft>
                <a:spcPts val="0"/>
              </a:spcAft>
              <a:buNone/>
            </a:pPr>
            <a:r>
              <a:rPr lang="en-US" altLang="zh-CN" sz="26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THANK YOU</a:t>
            </a:r>
            <a:endParaRPr lang="zh-CN" altLang="en-US" sz="26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9" name="文本框"/>
          <p:cNvSpPr>
            <a:spLocks noGrp="1"/>
          </p:cNvSpPr>
          <p:nvPr>
            <p:ph type="title"/>
          </p:nvPr>
        </p:nvSpPr>
        <p:spPr>
          <a:xfrm>
            <a:off x="2844800" y="514350"/>
            <a:ext cx="3555365" cy="562610"/>
          </a:xfrm>
          <a:prstGeom prst="rect">
            <a:avLst/>
          </a:prstGeom>
          <a:noFill/>
          <a:ln w="12700" cap="flat" cmpd="sng">
            <a:noFill/>
            <a:prstDash val="solid"/>
            <a:round/>
          </a:ln>
        </p:spPr>
        <p:txBody>
          <a:bodyPr vert="horz" wrap="square" lIns="91440" tIns="45720" rIns="91440" bIns="45720" anchor="b" anchorCtr="0"/>
          <a:lstStyle/>
          <a:p>
            <a:pPr marL="0" indent="0" algn="l">
              <a:lnSpc>
                <a:spcPct val="100000"/>
              </a:lnSpc>
              <a:spcBef>
                <a:spcPts val="0"/>
              </a:spcBef>
              <a:spcAft>
                <a:spcPts val="0"/>
              </a:spcAft>
              <a:buNone/>
            </a:pPr>
            <a:r>
              <a:rPr lang="en-US" altLang="zh-CN" sz="4400" b="0" i="0" u="none" strike="noStrike" kern="1200" cap="none" spc="0" baseline="0">
                <a:solidFill>
                  <a:schemeClr val="tx2"/>
                </a:solidFill>
                <a:latin typeface="Calibri" panose="020F0502020204030204" charset="0"/>
                <a:ea typeface="隶书" charset="0"/>
                <a:cs typeface="Lucida Sans" panose="020B0602030504020204" pitchFamily="34" charset="0"/>
              </a:rPr>
              <a:t>Introduction</a:t>
            </a:r>
            <a:endParaRPr lang="zh-CN" altLang="en-US" sz="4400" b="0" i="0" u="none" strike="noStrike" kern="1200" cap="none" spc="0" baseline="0">
              <a:solidFill>
                <a:schemeClr val="tx2"/>
              </a:solidFill>
              <a:latin typeface="Calibri" panose="020F0502020204030204" charset="0"/>
              <a:ea typeface="隶书" charset="0"/>
              <a:cs typeface="Lucida Sans" panose="020B0602030504020204" pitchFamily="34" charset="0"/>
            </a:endParaRPr>
          </a:p>
        </p:txBody>
      </p:sp>
      <p:sp>
        <p:nvSpPr>
          <p:cNvPr id="40" name="文本框"/>
          <p:cNvSpPr>
            <a:spLocks noGrp="1"/>
          </p:cNvSpPr>
          <p:nvPr>
            <p:ph type="body" idx="1"/>
          </p:nvPr>
        </p:nvSpPr>
        <p:spPr>
          <a:xfrm>
            <a:off x="457200" y="1450975"/>
            <a:ext cx="8229600" cy="3292475"/>
          </a:xfrm>
          <a:prstGeom prst="rect">
            <a:avLst/>
          </a:prstGeom>
          <a:noFill/>
          <a:ln w="12700" cap="flat" cmpd="sng">
            <a:noFill/>
            <a:prstDash val="solid"/>
            <a:round/>
          </a:ln>
        </p:spPr>
        <p:txBody>
          <a:bodyPr vert="horz" wrap="square" lIns="91440" tIns="45720" rIns="91440" bIns="45720" anchor="t" anchorCtr="0"/>
          <a:lstStyle/>
          <a:p>
            <a:pPr marL="0" indent="0" algn="l">
              <a:lnSpc>
                <a:spcPct val="100000"/>
              </a:lnSpc>
              <a:spcBef>
                <a:spcPct val="20000"/>
              </a:spcBef>
              <a:spcAft>
                <a:spcPts val="0"/>
              </a:spcAft>
              <a:buNone/>
            </a:pPr>
            <a:r>
              <a:rPr lang="en-US" altLang="zh-CN" sz="2600" b="0" i="0" u="none" strike="noStrike" kern="1200" cap="none" spc="0" baseline="0">
                <a:solidFill>
                  <a:schemeClr val="tx1"/>
                </a:solidFill>
                <a:latin typeface="Times New Roman" panose="02020603050405020304" pitchFamily="18" charset="0"/>
                <a:ea typeface="SimSun" panose="02010600030101010101" pitchFamily="2" charset="-122"/>
                <a:cs typeface="Lucida Sans" panose="020B0602030504020204" pitchFamily="34" charset="0"/>
                <a:sym typeface="Lucida Sans" panose="020B0602030504020204" pitchFamily="34" charset="0"/>
              </a:rPr>
              <a:t>Deepfakes, created using Generative Adversarial Networks (GANs) and autoencoders, can produce fake images, especially of human faces. While deepfakes have creative uses, they also pose serious risks to privacy, trust, and authenticity online. The rapid spread of fake images on social media has made it more urgent to develop reliable methods to detect them.  </a:t>
            </a:r>
            <a:endParaRPr lang="en-US" altLang="zh-CN" sz="2600" b="0" i="0" u="none" strike="noStrike" kern="1200" cap="none" spc="0" baseline="0">
              <a:solidFill>
                <a:schemeClr val="tx1"/>
              </a:solidFill>
              <a:latin typeface="Times New Roman" panose="02020603050405020304" pitchFamily="18" charset="0"/>
              <a:ea typeface="SimSun" panose="02010600030101010101" pitchFamily="2" charset="-122"/>
              <a:cs typeface="Lucida Sans" panose="020B0602030504020204" pitchFamily="34" charset="0"/>
              <a:sym typeface="Lucida Sans" panose="020B0602030504020204" pitchFamily="34" charset="0"/>
            </a:endParaRPr>
          </a:p>
          <a:p>
            <a:pPr marL="273050" indent="-273050" algn="l">
              <a:lnSpc>
                <a:spcPct val="100000"/>
              </a:lnSpc>
              <a:spcBef>
                <a:spcPct val="20000"/>
              </a:spcBef>
              <a:spcAft>
                <a:spcPts val="0"/>
              </a:spcAft>
              <a:buClr>
                <a:srgbClr val="0BD0D9"/>
              </a:buClr>
              <a:buSzPct val="95000"/>
              <a:buFont typeface="Wingdings 2" panose="05020102010507070707" pitchFamily="18" charset="2"/>
              <a:buChar char=""/>
            </a:pPr>
            <a:endParaRPr lang="zh-CN" altLang="en-US" sz="26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1" name="文本框"/>
          <p:cNvSpPr>
            <a:spLocks noGrp="1"/>
          </p:cNvSpPr>
          <p:nvPr>
            <p:ph type="title"/>
          </p:nvPr>
        </p:nvSpPr>
        <p:spPr>
          <a:xfrm>
            <a:off x="1880870" y="285750"/>
            <a:ext cx="5942965" cy="857250"/>
          </a:xfrm>
          <a:prstGeom prst="rect">
            <a:avLst/>
          </a:prstGeom>
          <a:noFill/>
          <a:ln w="12700" cap="flat" cmpd="sng">
            <a:noFill/>
            <a:prstDash val="solid"/>
            <a:round/>
          </a:ln>
        </p:spPr>
        <p:txBody>
          <a:bodyPr vert="horz" wrap="square" lIns="91440" tIns="45720" rIns="91440" bIns="45720" anchor="b" anchorCtr="0"/>
          <a:lstStyle/>
          <a:p>
            <a:pPr marL="0" indent="0" algn="l">
              <a:lnSpc>
                <a:spcPct val="100000"/>
              </a:lnSpc>
              <a:spcBef>
                <a:spcPts val="0"/>
              </a:spcBef>
              <a:spcAft>
                <a:spcPts val="0"/>
              </a:spcAft>
              <a:buNone/>
            </a:pPr>
            <a:r>
              <a:rPr lang="en-US" altLang="zh-CN" sz="5000" b="0" i="0" u="none" strike="noStrike" kern="1200" cap="none" spc="0" baseline="0">
                <a:solidFill>
                  <a:schemeClr val="tx2"/>
                </a:solidFill>
                <a:latin typeface="Calibri" panose="020F0502020204030204" charset="0"/>
                <a:ea typeface="隶书" charset="0"/>
                <a:cs typeface="Lucida Sans" panose="020B0602030504020204" pitchFamily="34" charset="0"/>
              </a:rPr>
              <a:t>Problem statement</a:t>
            </a:r>
            <a:endParaRPr lang="zh-CN" altLang="en-US" sz="5000" b="0" i="0" u="none" strike="noStrike" kern="1200" cap="none" spc="0" baseline="0">
              <a:solidFill>
                <a:schemeClr val="tx2"/>
              </a:solidFill>
              <a:latin typeface="Calibri" panose="020F0502020204030204" charset="0"/>
              <a:ea typeface="隶书" charset="0"/>
              <a:cs typeface="Lucida Sans" panose="020B0602030504020204" pitchFamily="34" charset="0"/>
            </a:endParaRPr>
          </a:p>
        </p:txBody>
      </p:sp>
      <p:sp>
        <p:nvSpPr>
          <p:cNvPr id="42" name="文本框"/>
          <p:cNvSpPr>
            <a:spLocks noGrp="1"/>
          </p:cNvSpPr>
          <p:nvPr>
            <p:ph type="body" idx="1"/>
          </p:nvPr>
        </p:nvSpPr>
        <p:spPr>
          <a:xfrm>
            <a:off x="381000" y="1200150"/>
            <a:ext cx="8219440" cy="3292475"/>
          </a:xfrm>
          <a:prstGeom prst="rect">
            <a:avLst/>
          </a:prstGeom>
          <a:noFill/>
          <a:ln w="12700" cap="flat" cmpd="sng">
            <a:noFill/>
            <a:prstDash val="solid"/>
            <a:round/>
          </a:ln>
        </p:spPr>
        <p:txBody>
          <a:bodyPr vert="horz" wrap="square" lIns="91440" tIns="45720" rIns="91440" bIns="45720" anchor="t" anchorCtr="0"/>
          <a:lstStyle/>
          <a:p>
            <a:pPr marL="273050" indent="-273050" algn="l">
              <a:lnSpc>
                <a:spcPct val="100000"/>
              </a:lnSpc>
              <a:spcBef>
                <a:spcPct val="20000"/>
              </a:spcBef>
              <a:spcAft>
                <a:spcPts val="0"/>
              </a:spcAft>
              <a:buClr>
                <a:srgbClr val="0BD0D9"/>
              </a:buClr>
              <a:buSzPct val="95000"/>
              <a:buFont typeface="Wingdings 2" panose="05020102010507070707" pitchFamily="18" charset="2"/>
              <a:buChar char=""/>
            </a:pPr>
            <a:r>
              <a:rPr lang="en-US" altLang="zh-CN" sz="20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rPr>
              <a:t>The rapid advancement of deepfake generation technologies (e.g., GANs(Generative Adversarial Networks), diffusion models) has enabled the creation of highly realistic synthetic images, videos, and audio. While these tools have legitimate applications, they are increasingly being misused for spreading misinformation, identity theft, and fraud, threatening trust in digital media. Current detection methods struggle to keep pace with evolving deepfake techniques, necessitating robust, scalable, and explainable AI-driven solutions to distinguish authentic content from manipulated media.</a:t>
            </a:r>
            <a:endParaRPr lang="en-US" altLang="zh-CN" sz="20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a:p>
            <a:pPr marL="273050" indent="-273050" algn="l">
              <a:lnSpc>
                <a:spcPct val="100000"/>
              </a:lnSpc>
              <a:spcBef>
                <a:spcPct val="20000"/>
              </a:spcBef>
              <a:spcAft>
                <a:spcPts val="0"/>
              </a:spcAft>
              <a:buClr>
                <a:srgbClr val="0BD0D9"/>
              </a:buClr>
              <a:buSzPct val="95000"/>
              <a:buFont typeface="Wingdings 2" panose="05020102010507070707" pitchFamily="18" charset="2"/>
              <a:buChar char=""/>
            </a:pPr>
            <a:endParaRPr lang="zh-CN" altLang="en-US" sz="20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6" name="矩形"/>
          <p:cNvSpPr/>
          <p:nvPr/>
        </p:nvSpPr>
        <p:spPr>
          <a:xfrm>
            <a:off x="287655" y="895349"/>
            <a:ext cx="8347075" cy="4069079"/>
          </a:xfrm>
          <a:prstGeom prst="rect">
            <a:avLst/>
          </a:prstGeom>
          <a:noFill/>
          <a:ln w="12700" cap="flat" cmpd="sng">
            <a:noFill/>
            <a:prstDash val="solid"/>
            <a:miter/>
          </a:ln>
        </p:spPr>
      </p:sp>
      <p:graphicFrame>
        <p:nvGraphicFramePr>
          <p:cNvPr id="67" name="Table"/>
          <p:cNvGraphicFramePr>
            <a:graphicFrameLocks noGrp="1"/>
          </p:cNvGraphicFramePr>
          <p:nvPr/>
        </p:nvGraphicFramePr>
        <p:xfrm>
          <a:off x="228600" y="133350"/>
          <a:ext cx="8740762" cy="4958695"/>
        </p:xfrm>
        <a:graphic>
          <a:graphicData uri="http://schemas.openxmlformats.org/drawingml/2006/table">
            <a:tbl>
              <a:tblPr bandRow="1">
                <a:noFill/>
              </a:tblPr>
              <a:tblGrid>
                <a:gridCol w="1748155"/>
                <a:gridCol w="1356347"/>
                <a:gridCol w="2139950"/>
                <a:gridCol w="1748155"/>
                <a:gridCol w="1748155"/>
              </a:tblGrid>
              <a:tr h="294003">
                <a:tc>
                  <a:txBody>
                    <a:bodyPr/>
                    <a:lstStyle/>
                    <a:p>
                      <a:pPr marL="0" indent="0" algn="l" eaLnBrk="1" latinLnBrk="0" hangingPunct="1">
                        <a:lnSpc>
                          <a:spcPct val="100000"/>
                        </a:lnSpc>
                        <a:spcBef>
                          <a:spcPts val="0"/>
                        </a:spcBef>
                        <a:spcAft>
                          <a:spcPts val="0"/>
                        </a:spcAft>
                        <a:buNone/>
                      </a:pPr>
                      <a:r>
                        <a:rPr lang="en-US" altLang="zh-CN" sz="10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rPr>
                        <a:t>Title</a:t>
                      </a:r>
                      <a:endParaRPr lang="zh-CN" altLang="en-US" sz="10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F6FC6"/>
                    </a:solidFill>
                  </a:tcPr>
                </a:tc>
                <a:tc>
                  <a:txBody>
                    <a:bodyPr/>
                    <a:lstStyle/>
                    <a:p>
                      <a:pPr marL="0" indent="0" algn="l" eaLnBrk="1" latinLnBrk="0" hangingPunct="1">
                        <a:lnSpc>
                          <a:spcPct val="100000"/>
                        </a:lnSpc>
                        <a:spcBef>
                          <a:spcPts val="0"/>
                        </a:spcBef>
                        <a:spcAft>
                          <a:spcPts val="0"/>
                        </a:spcAft>
                        <a:buNone/>
                      </a:pPr>
                      <a:r>
                        <a:rPr lang="en-US" altLang="zh-CN" sz="10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rPr>
                        <a:t>Authors</a:t>
                      </a:r>
                      <a:endParaRPr lang="zh-CN" altLang="en-US" sz="10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F6FC6"/>
                    </a:solidFill>
                  </a:tcPr>
                </a:tc>
                <a:tc>
                  <a:txBody>
                    <a:bodyPr/>
                    <a:lstStyle/>
                    <a:p>
                      <a:pPr marL="0" indent="0" algn="l" eaLnBrk="1" latinLnBrk="0" hangingPunct="1">
                        <a:lnSpc>
                          <a:spcPct val="100000"/>
                        </a:lnSpc>
                        <a:spcBef>
                          <a:spcPts val="0"/>
                        </a:spcBef>
                        <a:spcAft>
                          <a:spcPts val="0"/>
                        </a:spcAft>
                        <a:buNone/>
                      </a:pPr>
                      <a:r>
                        <a:rPr lang="en-US" altLang="zh-CN" sz="10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rPr>
                        <a:t>Advantages</a:t>
                      </a:r>
                      <a:endParaRPr lang="zh-CN" altLang="en-US" sz="10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F6FC6"/>
                    </a:solidFill>
                  </a:tcPr>
                </a:tc>
                <a:tc>
                  <a:txBody>
                    <a:bodyPr/>
                    <a:lstStyle/>
                    <a:p>
                      <a:pPr marL="0" indent="0" algn="l" eaLnBrk="1" latinLnBrk="0" hangingPunct="1">
                        <a:lnSpc>
                          <a:spcPct val="100000"/>
                        </a:lnSpc>
                        <a:spcBef>
                          <a:spcPts val="0"/>
                        </a:spcBef>
                        <a:spcAft>
                          <a:spcPts val="0"/>
                        </a:spcAft>
                        <a:buNone/>
                      </a:pPr>
                      <a:r>
                        <a:rPr lang="en-US" altLang="zh-CN" sz="10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rPr>
                        <a:t>Disadvantages</a:t>
                      </a:r>
                      <a:endParaRPr lang="zh-CN" altLang="en-US" sz="10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F6FC6"/>
                    </a:solidFill>
                  </a:tcPr>
                </a:tc>
                <a:tc>
                  <a:txBody>
                    <a:bodyPr/>
                    <a:lstStyle/>
                    <a:p>
                      <a:pPr marL="0" indent="0" algn="l" eaLnBrk="1" latinLnBrk="0" hangingPunct="1">
                        <a:lnSpc>
                          <a:spcPct val="100000"/>
                        </a:lnSpc>
                        <a:spcBef>
                          <a:spcPts val="0"/>
                        </a:spcBef>
                        <a:spcAft>
                          <a:spcPts val="0"/>
                        </a:spcAft>
                        <a:buNone/>
                      </a:pPr>
                      <a:r>
                        <a:rPr lang="en-US" altLang="zh-CN" sz="10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rPr>
                        <a:t>Future Work</a:t>
                      </a:r>
                      <a:endParaRPr lang="zh-CN" altLang="en-US" sz="1000" b="1" i="0" u="none" strike="noStrike" kern="1200" cap="none" spc="0" baseline="0">
                        <a:solidFill>
                          <a:srgbClr val="FFFFFF"/>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F6FC6"/>
                    </a:solidFill>
                  </a:tcPr>
                </a:tc>
              </a:tr>
              <a:tr h="1000119">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Deepfake Generation and Detection: A Benchmark and Survey</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Gan Pei et al. (2024)</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Unified taxonomy for deepfake types; Benchmarks detection models across tasks; Covers latest techniques like diffusion models</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Generalization issues across datasets; lacks focus on lightweight models for real-time detection</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Develop lightweight, generalizable models; enhance robustness across deepfake categories</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D4EA"/>
                    </a:solidFill>
                  </a:tcPr>
                </a:tc>
              </a:tr>
              <a:tr h="998852">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A Review of Deep Learning-based Approaches for Deepfake Content Detection</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Leandro A. Passos et al. (2022)</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Summarizes CNN-based detectors; Discusses explainability and performance; Highlights frequency-domain and temporal cues</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Overfitting on seen datasets; low cross-dataset accuracy</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Improve model interpretability; enhance transfer learning for better cross-dataset performance</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r>
              <a:tr h="833120">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Evolving from Single-modal to Multi-modal Facial Deepfake Detection: A Survey</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Ping Liu et al. (2024)</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Shows strong performance of multi-modal (audio-visual, text-visual) models; Highlights transformer-based detection</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High computational cost; dependency on synchronized modalities</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Develop efficient fusion strategies; enable real-time multi-modal detection</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r>
              <a:tr h="999481">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Deepfake Detection: A Comprehensive Survey from the Reliability Perspective</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Tianyi Wang et al. (2022)</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Introduces reliability metrics; Covers interpretability and uncertainty estimation; Discusses ensemble-based methods</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Existing methods lack robustness under adversarial settings</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Design reliable, robust detection models with built-in uncertainty estimation</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BF5"/>
                    </a:solidFill>
                  </a:tcPr>
                </a:tc>
              </a:tr>
              <a:tr h="833120">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Deepfake Detection: A Comparative Analysis</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Sohail Ahmed Khan, Duc-Tien Dang-Nguyen (2023)</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Compares supervised and self-supervised methods; Highlights superior generalization of transformers (e.g., CLIP)</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Self-supervised models need large datasets; performance drops on unseen content types</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c>
                  <a:txBody>
                    <a:bodyPr/>
                    <a:lstStyle/>
                    <a:p>
                      <a:pPr marL="0" indent="0" algn="l" eaLnBrk="1" latinLnBrk="0" hangingPunct="1">
                        <a:lnSpc>
                          <a:spcPct val="100000"/>
                        </a:lnSpc>
                        <a:spcBef>
                          <a:spcPts val="0"/>
                        </a:spcBef>
                        <a:spcAft>
                          <a:spcPts val="0"/>
                        </a:spcAft>
                        <a:buNone/>
                      </a:pPr>
                      <a:r>
                        <a:rPr lang="en-US" altLang="zh-CN"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rPr>
                        <a:t>Expand self-supervised training with diverse deepfake types; create large, high-quality datasets</a:t>
                      </a:r>
                      <a:endParaRPr lang="zh-CN" altLang="en-US" sz="1000" b="0" i="0" u="none" strike="noStrike" kern="1200" cap="none" spc="0" baseline="0">
                        <a:solidFill>
                          <a:srgbClr val="000000"/>
                        </a:solidFill>
                        <a:latin typeface="Constantia" panose="02030602050306030303" charset="0"/>
                        <a:ea typeface="SimSun" panose="02010600030101010101" pitchFamily="2" charset="-122"/>
                        <a:cs typeface="Constantia" panose="02030602050306030303" charset="0"/>
                      </a:endParaRPr>
                    </a:p>
                  </a:txBody>
                  <a:tcPr marL="0" marR="0" marT="0" marB="0"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D4E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3" name="文本框"/>
          <p:cNvSpPr>
            <a:spLocks noGrp="1"/>
          </p:cNvSpPr>
          <p:nvPr>
            <p:ph type="title"/>
          </p:nvPr>
        </p:nvSpPr>
        <p:spPr>
          <a:xfrm>
            <a:off x="2895600" y="285750"/>
            <a:ext cx="5009515" cy="614045"/>
          </a:xfrm>
          <a:prstGeom prst="rect">
            <a:avLst/>
          </a:prstGeom>
          <a:noFill/>
          <a:ln w="12700" cap="flat" cmpd="sng">
            <a:noFill/>
            <a:prstDash val="solid"/>
            <a:round/>
          </a:ln>
        </p:spPr>
        <p:txBody>
          <a:bodyPr vert="horz" wrap="square" lIns="91440" tIns="45720" rIns="91440" bIns="45720" anchor="b" anchorCtr="0"/>
          <a:lstStyle/>
          <a:p>
            <a:pPr marL="0" indent="0" algn="l">
              <a:lnSpc>
                <a:spcPct val="100000"/>
              </a:lnSpc>
              <a:spcBef>
                <a:spcPts val="0"/>
              </a:spcBef>
              <a:spcAft>
                <a:spcPts val="0"/>
              </a:spcAft>
              <a:buNone/>
            </a:pPr>
            <a:r>
              <a:rPr lang="en-US" altLang="zh-CN" sz="3200" b="0" i="0" u="none" strike="noStrike" kern="1200" cap="none" spc="0" baseline="0">
                <a:solidFill>
                  <a:schemeClr val="tx2"/>
                </a:solidFill>
                <a:latin typeface="Times New Roman" panose="02020603050405020304" pitchFamily="18" charset="0"/>
                <a:ea typeface="隶书" charset="0"/>
                <a:cs typeface="Times New Roman" panose="02020603050405020304" pitchFamily="18" charset="0"/>
              </a:rPr>
              <a:t>System Architecture</a:t>
            </a:r>
            <a:endParaRPr lang="zh-CN" altLang="en-US" sz="3200" b="0" i="0" u="none" strike="noStrike" kern="1200" cap="none" spc="0" baseline="0">
              <a:solidFill>
                <a:schemeClr val="tx2"/>
              </a:solidFill>
              <a:latin typeface="Times New Roman" panose="02020603050405020304" pitchFamily="18" charset="0"/>
              <a:ea typeface="隶书" charset="0"/>
              <a:cs typeface="Times New Roman" panose="02020603050405020304" pitchFamily="18" charset="0"/>
            </a:endParaRPr>
          </a:p>
        </p:txBody>
      </p:sp>
      <p:pic>
        <p:nvPicPr>
          <p:cNvPr id="44" name="图片"/>
          <p:cNvPicPr>
            <a:picLocks noChangeAspect="1"/>
          </p:cNvPicPr>
          <p:nvPr/>
        </p:nvPicPr>
        <p:blipFill>
          <a:blip r:embed="rId2" cstate="print"/>
          <a:stretch>
            <a:fillRect/>
          </a:stretch>
        </p:blipFill>
        <p:spPr>
          <a:xfrm>
            <a:off x="899160" y="1047750"/>
            <a:ext cx="7164070" cy="3654425"/>
          </a:xfrm>
          <a:prstGeom prst="rect">
            <a:avLst/>
          </a:prstGeom>
          <a:noFill/>
          <a:ln w="12700" cap="flat" cmpd="sng">
            <a:noFill/>
            <a:prstDash val="solid"/>
            <a:rou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2555875" y="628015"/>
            <a:ext cx="4270375" cy="448945"/>
          </a:xfrm>
          <a:prstGeom prst="rect">
            <a:avLst/>
          </a:prstGeom>
          <a:noFill/>
          <a:ln w="12700" cap="flat" cmpd="sng">
            <a:noFill/>
            <a:prstDash val="solid"/>
            <a:round/>
          </a:ln>
        </p:spPr>
        <p:txBody>
          <a:bodyPr vert="horz" wrap="square" lIns="91440" tIns="45720" rIns="91440" bIns="45720" anchor="b" anchorCtr="0"/>
          <a:lstStyle/>
          <a:p>
            <a:pPr marL="0" indent="0" algn="l">
              <a:lnSpc>
                <a:spcPct val="100000"/>
              </a:lnSpc>
              <a:spcBef>
                <a:spcPts val="0"/>
              </a:spcBef>
              <a:spcAft>
                <a:spcPts val="0"/>
              </a:spcAft>
              <a:buNone/>
            </a:pPr>
            <a:r>
              <a:rPr lang="en-US" altLang="zh-CN" sz="3200" b="0" i="0" u="none" strike="noStrike" kern="1200" cap="none" spc="0" baseline="0">
                <a:solidFill>
                  <a:schemeClr val="tx2"/>
                </a:solidFill>
                <a:latin typeface="Times New Roman" panose="02020603050405020304" pitchFamily="18" charset="0"/>
                <a:ea typeface="隶书" charset="0"/>
                <a:cs typeface="Times New Roman" panose="02020603050405020304" pitchFamily="18" charset="0"/>
              </a:rPr>
              <a:t>Data Flow Diagram</a:t>
            </a:r>
            <a:endParaRPr lang="zh-CN" altLang="en-US" sz="3200" b="0" i="0" u="none" strike="noStrike" kern="1200" cap="none" spc="0" baseline="0">
              <a:solidFill>
                <a:schemeClr val="tx2"/>
              </a:solidFill>
              <a:latin typeface="Times New Roman" panose="02020603050405020304" pitchFamily="18" charset="0"/>
              <a:ea typeface="隶书" charset="0"/>
              <a:cs typeface="Times New Roman" panose="02020603050405020304" pitchFamily="18" charset="0"/>
            </a:endParaRPr>
          </a:p>
        </p:txBody>
      </p:sp>
      <p:sp>
        <p:nvSpPr>
          <p:cNvPr id="47" name="文本框"/>
          <p:cNvSpPr>
            <a:spLocks noGrp="1"/>
          </p:cNvSpPr>
          <p:nvPr>
            <p:ph type="body" idx="1"/>
          </p:nvPr>
        </p:nvSpPr>
        <p:spPr>
          <a:xfrm>
            <a:off x="457200" y="1450975"/>
            <a:ext cx="8229600" cy="3292475"/>
          </a:xfrm>
          <a:prstGeom prst="rect">
            <a:avLst/>
          </a:prstGeom>
          <a:noFill/>
          <a:ln w="12700" cap="flat" cmpd="sng">
            <a:noFill/>
            <a:prstDash val="solid"/>
            <a:round/>
          </a:ln>
        </p:spPr>
        <p:txBody>
          <a:bodyPr vert="horz" wrap="square" lIns="91440" tIns="45720" rIns="91440" bIns="45720" anchor="t" anchorCtr="0"/>
          <a:lstStyle/>
          <a:p>
            <a:pPr marL="273050" indent="-273050" algn="l">
              <a:lnSpc>
                <a:spcPct val="100000"/>
              </a:lnSpc>
              <a:spcBef>
                <a:spcPct val="20000"/>
              </a:spcBef>
              <a:spcAft>
                <a:spcPts val="0"/>
              </a:spcAft>
              <a:buClr>
                <a:srgbClr val="0BD0D9"/>
              </a:buClr>
              <a:buSzPct val="95000"/>
              <a:buFont typeface="Wingdings 2" panose="05020102010507070707" pitchFamily="18" charset="2"/>
              <a:buChar char=""/>
            </a:pPr>
            <a:endParaRPr lang="zh-CN" altLang="en-US" sz="2600" b="0" i="0" u="none" strike="noStrike" kern="1200" cap="none" spc="0" baseline="0">
              <a:solidFill>
                <a:schemeClr val="tx1"/>
              </a:solidFill>
              <a:latin typeface="Constantia" panose="02030602050306030303" charset="0"/>
              <a:ea typeface="SimSun" panose="02010600030101010101" pitchFamily="2" charset="-122"/>
              <a:cs typeface="Lucida Sans" panose="020B0602030504020204" pitchFamily="34" charset="0"/>
            </a:endParaRPr>
          </a:p>
        </p:txBody>
      </p:sp>
      <p:pic>
        <p:nvPicPr>
          <p:cNvPr id="48" name="图片" descr="Screenshot 2025-03-19 214357"/>
          <p:cNvPicPr>
            <a:picLocks noChangeAspect="1"/>
          </p:cNvPicPr>
          <p:nvPr/>
        </p:nvPicPr>
        <p:blipFill>
          <a:blip r:embed="rId2" cstate="print"/>
          <a:stretch>
            <a:fillRect/>
          </a:stretch>
        </p:blipFill>
        <p:spPr>
          <a:xfrm>
            <a:off x="323410" y="1450975"/>
            <a:ext cx="8363390" cy="3169778"/>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49" name="文本框"/>
          <p:cNvSpPr>
            <a:spLocks noGrp="1"/>
          </p:cNvSpPr>
          <p:nvPr>
            <p:ph type="title"/>
          </p:nvPr>
        </p:nvSpPr>
        <p:spPr>
          <a:xfrm>
            <a:off x="3060065" y="411480"/>
            <a:ext cx="3830320" cy="657225"/>
          </a:xfrm>
          <a:prstGeom prst="rect">
            <a:avLst/>
          </a:prstGeom>
          <a:noFill/>
          <a:ln w="12700" cap="flat" cmpd="sng">
            <a:noFill/>
            <a:prstDash val="solid"/>
            <a:round/>
          </a:ln>
        </p:spPr>
        <p:txBody>
          <a:bodyPr vert="horz" wrap="square" lIns="91440" tIns="45720" rIns="91440" bIns="45720" anchor="b" anchorCtr="0"/>
          <a:lstStyle/>
          <a:p>
            <a:pPr marL="0" indent="0" algn="l">
              <a:lnSpc>
                <a:spcPct val="100000"/>
              </a:lnSpc>
              <a:spcBef>
                <a:spcPts val="0"/>
              </a:spcBef>
              <a:spcAft>
                <a:spcPts val="0"/>
              </a:spcAft>
              <a:buNone/>
            </a:pPr>
            <a:r>
              <a:rPr lang="en-US" altLang="zh-CN" sz="3200" b="0" i="0" u="none" strike="noStrike" kern="1200" cap="none" spc="0" baseline="0">
                <a:solidFill>
                  <a:schemeClr val="tx2"/>
                </a:solidFill>
                <a:latin typeface="Calibri" panose="020F0502020204030204" charset="0"/>
                <a:ea typeface="隶书" charset="0"/>
                <a:cs typeface="Lucida Sans" panose="020B0602030504020204" pitchFamily="34" charset="0"/>
              </a:rPr>
              <a:t>State Diagram</a:t>
            </a:r>
            <a:endParaRPr lang="zh-CN" altLang="en-US" sz="3200" b="0" i="0" u="none" strike="noStrike" kern="1200" cap="none" spc="0" baseline="0">
              <a:solidFill>
                <a:schemeClr val="tx2"/>
              </a:solidFill>
              <a:latin typeface="Calibri" panose="020F0502020204030204" charset="0"/>
              <a:ea typeface="隶书" charset="0"/>
              <a:cs typeface="Lucida Sans" panose="020B0602030504020204" pitchFamily="34" charset="0"/>
            </a:endParaRPr>
          </a:p>
        </p:txBody>
      </p:sp>
      <p:pic>
        <p:nvPicPr>
          <p:cNvPr id="50" name="图片"/>
          <p:cNvPicPr>
            <a:picLocks noChangeAspect="1"/>
          </p:cNvPicPr>
          <p:nvPr/>
        </p:nvPicPr>
        <p:blipFill>
          <a:blip r:embed="rId2" cstate="print"/>
          <a:stretch>
            <a:fillRect/>
          </a:stretch>
        </p:blipFill>
        <p:spPr>
          <a:xfrm>
            <a:off x="2971799" y="1276350"/>
            <a:ext cx="3022600" cy="3596005"/>
          </a:xfrm>
          <a:prstGeom prst="rect">
            <a:avLst/>
          </a:prstGeom>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xfrm>
            <a:off x="762000" y="2266950"/>
            <a:ext cx="3055619" cy="480695"/>
          </a:xfrm>
          <a:prstGeom prst="rect">
            <a:avLst/>
          </a:prstGeom>
          <a:noFill/>
          <a:ln w="12700" cap="flat" cmpd="sng">
            <a:noFill/>
            <a:prstDash val="solid"/>
            <a:round/>
          </a:ln>
        </p:spPr>
        <p:txBody>
          <a:bodyPr vert="horz" wrap="square" lIns="91440" tIns="45720" rIns="91440" bIns="45720" anchor="b" anchorCtr="0"/>
          <a:lstStyle/>
          <a:p>
            <a:pPr marL="0" indent="0" algn="l">
              <a:lnSpc>
                <a:spcPct val="100000"/>
              </a:lnSpc>
              <a:spcBef>
                <a:spcPts val="0"/>
              </a:spcBef>
              <a:spcAft>
                <a:spcPts val="0"/>
              </a:spcAft>
              <a:buNone/>
            </a:pPr>
            <a:r>
              <a:rPr lang="en-US" altLang="zh-CN" sz="3200" b="0" i="0" u="none" strike="noStrike" kern="1200" cap="none" spc="0" baseline="0">
                <a:solidFill>
                  <a:schemeClr val="tx2"/>
                </a:solidFill>
                <a:latin typeface="Times New Roman" panose="02020603050405020304" pitchFamily="18" charset="0"/>
                <a:ea typeface="隶书" charset="0"/>
                <a:cs typeface="Times New Roman" panose="02020603050405020304" pitchFamily="18" charset="0"/>
              </a:rPr>
              <a:t>Activity Diagram</a:t>
            </a:r>
            <a:endParaRPr lang="zh-CN" altLang="en-US" sz="3200" b="0" i="0" u="none" strike="noStrike" kern="1200" cap="none" spc="0" baseline="0">
              <a:solidFill>
                <a:schemeClr val="tx2"/>
              </a:solidFill>
              <a:latin typeface="Times New Roman" panose="02020603050405020304" pitchFamily="18" charset="0"/>
              <a:ea typeface="隶书" charset="0"/>
              <a:cs typeface="Times New Roman" panose="02020603050405020304" pitchFamily="18" charset="0"/>
            </a:endParaRPr>
          </a:p>
        </p:txBody>
      </p:sp>
      <p:pic>
        <p:nvPicPr>
          <p:cNvPr id="52" name="图片" descr="lzwjc5vl"/>
          <p:cNvPicPr>
            <a:picLocks noChangeAspect="1"/>
          </p:cNvPicPr>
          <p:nvPr/>
        </p:nvPicPr>
        <p:blipFill>
          <a:blip r:embed="rId2" cstate="print"/>
          <a:stretch>
            <a:fillRect/>
          </a:stretch>
        </p:blipFill>
        <p:spPr>
          <a:xfrm>
            <a:off x="3999230" y="390525"/>
            <a:ext cx="4642485" cy="4352925"/>
          </a:xfrm>
          <a:prstGeom prst="rect">
            <a:avLst/>
          </a:prstGeom>
          <a:noFill/>
          <a:ln w="12700" cap="flat" cmpd="sng">
            <a:noFill/>
            <a:prstDash val="solid"/>
            <a:miter/>
          </a:ln>
        </p:spPr>
      </p:pic>
    </p:spTree>
  </p:cSld>
  <p:clrMapOvr>
    <a:masterClrMapping/>
  </p:clrMapOvr>
</p:sld>
</file>

<file path=ppt/theme/theme1.xml><?xml version="1.0" encoding="utf-8"?>
<a:theme xmlns:a="http://schemas.openxmlformats.org/drawingml/2006/main" name="Default Design Template">
  <a:themeElements>
    <a:clrScheme name="Default Design Template">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efault Design Template">
      <a:majorFont>
        <a:latin typeface=""/>
        <a:ea typeface=""/>
        <a:cs typeface=""/>
      </a:majorFont>
      <a:minorFont>
        <a:latin typeface=""/>
        <a:ea typeface=""/>
        <a:cs typeface=""/>
      </a:minorFont>
    </a:fontScheme>
    <a:fmtScheme name="Default Design Templat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cheme1">
    <a:dk1>
      <a:srgbClr val="FFFFFF"/>
    </a:dk1>
    <a:lt1>
      <a:srgbClr val="000000"/>
    </a:lt1>
    <a:dk2>
      <a:srgbClr val="DBF5F9"/>
    </a:dk2>
    <a:lt2>
      <a:srgbClr val="04617B"/>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Normal.eit</Template>
  <TotalTime>0</TotalTime>
  <Words>6020</Words>
  <Application>WPS Presentation</Application>
  <PresentationFormat>On-screen Show (16:9)</PresentationFormat>
  <Paragraphs>197</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Constantia</vt:lpstr>
      <vt:lpstr>Calibri</vt:lpstr>
      <vt:lpstr>隶书</vt:lpstr>
      <vt:lpstr>Microsoft YaHei</vt:lpstr>
      <vt:lpstr>Wingdings 2</vt:lpstr>
      <vt:lpstr>Lucida Sans</vt:lpstr>
      <vt:lpstr>Times New Roman</vt:lpstr>
      <vt:lpstr>Arial Unicode MS</vt:lpstr>
      <vt:lpstr>Default Design Template</vt:lpstr>
      <vt:lpstr>DECODING DIGITAL DECEPTION: A DEEP LEARNING PIPELINE FOR REAL-TIME DEEPFAKE DETECTION</vt:lpstr>
      <vt:lpstr>Agenda</vt:lpstr>
      <vt:lpstr>Introduction</vt:lpstr>
      <vt:lpstr>Problem statement</vt:lpstr>
      <vt:lpstr>PowerPoint 演示文稿</vt:lpstr>
      <vt:lpstr>System Architecture</vt:lpstr>
      <vt:lpstr>Data Flow Diagram</vt:lpstr>
      <vt:lpstr>State Diagram</vt:lpstr>
      <vt:lpstr>Activity Diagram</vt:lpstr>
      <vt:lpstr>Tools</vt:lpstr>
      <vt:lpstr>PowerPoint 演示文稿</vt:lpstr>
      <vt:lpstr>Prediction</vt:lpstr>
      <vt:lpstr>Prediction</vt:lpstr>
      <vt:lpstr>Screenshots</vt:lpstr>
      <vt:lpstr>PowerPoint 演示文稿</vt:lpstr>
      <vt:lpstr>PowerPoint 演示文稿</vt:lpstr>
      <vt:lpstr>PowerPoint 演示文稿</vt:lpstr>
      <vt:lpstr>PowerPoint 演示文稿</vt:lpstr>
      <vt:lpstr>PowerPoint 演示文稿</vt:lpstr>
      <vt:lpstr>PowerPoint 演示文稿</vt:lpstr>
      <vt:lpstr>Bibliography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dc:title>
  <dc:creator>Admin</dc:creator>
  <cp:lastModifiedBy>Jaswanth B</cp:lastModifiedBy>
  <cp:revision>230</cp:revision>
  <dcterms:created xsi:type="dcterms:W3CDTF">2013-03-17T18:11:00Z</dcterms:created>
  <dcterms:modified xsi:type="dcterms:W3CDTF">2025-05-26T12:43:21Z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91F438A01FBF4C6EA1FFADD30DB9C986_13</vt:lpwstr>
  </property>
  <property fmtid="{D5CDD505-2E9C-101B-9397-08002B2CF9AE}" pid="3" name="KSOProductBuildVer">
    <vt:lpwstr>1033-12.2.0.21179</vt:lpwstr>
  </property>
</Properties>
</file>