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6" d="100"/>
          <a:sy n="136" d="100"/>
        </p:scale>
        <p:origin x="37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144012" y="137880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5175" y="2111425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975754" y="137245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7424" y="5991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Infrastructure code change</a:t>
            </a:r>
            <a:endParaRPr sz="1000" dirty="0"/>
          </a:p>
        </p:txBody>
      </p:sp>
      <p:cxnSp>
        <p:nvCxnSpPr>
          <p:cNvPr id="59" name="Google Shape;59;p13"/>
          <p:cNvCxnSpPr>
            <a:cxnSpLocks/>
            <a:stCxn id="57" idx="2"/>
            <a:endCxn id="54" idx="1"/>
          </p:cNvCxnSpPr>
          <p:nvPr/>
        </p:nvCxnSpPr>
        <p:spPr>
          <a:xfrm rot="16200000" flipH="1">
            <a:off x="807278" y="1340871"/>
            <a:ext cx="480881" cy="192588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29" idx="3"/>
            <a:endCxn id="56" idx="2"/>
          </p:cNvCxnSpPr>
          <p:nvPr/>
        </p:nvCxnSpPr>
        <p:spPr>
          <a:xfrm flipV="1">
            <a:off x="4281433" y="1970056"/>
            <a:ext cx="1348321" cy="994694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54" idx="3"/>
            <a:endCxn id="12" idx="1"/>
          </p:cNvCxnSpPr>
          <p:nvPr/>
        </p:nvCxnSpPr>
        <p:spPr>
          <a:xfrm flipV="1">
            <a:off x="2452012" y="1664906"/>
            <a:ext cx="521421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54;p13">
            <a:extLst>
              <a:ext uri="{FF2B5EF4-FFF2-40B4-BE49-F238E27FC236}">
                <a16:creationId xmlns:a16="http://schemas.microsoft.com/office/drawing/2014/main" id="{67EEA921-8E87-494B-82CA-A8FE8050AD9E}"/>
              </a:ext>
            </a:extLst>
          </p:cNvPr>
          <p:cNvSpPr/>
          <p:nvPr/>
        </p:nvSpPr>
        <p:spPr>
          <a:xfrm>
            <a:off x="2973433" y="1366106"/>
            <a:ext cx="1308000" cy="59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Snyk</a:t>
            </a:r>
            <a:r>
              <a:rPr lang="en-US" sz="1000" dirty="0"/>
              <a:t>: AMI/Container Image Scanning</a:t>
            </a:r>
            <a:endParaRPr sz="1000" dirty="0"/>
          </a:p>
        </p:txBody>
      </p:sp>
      <p:cxnSp>
        <p:nvCxnSpPr>
          <p:cNvPr id="24" name="Google Shape;61;p13">
            <a:extLst>
              <a:ext uri="{FF2B5EF4-FFF2-40B4-BE49-F238E27FC236}">
                <a16:creationId xmlns:a16="http://schemas.microsoft.com/office/drawing/2014/main" id="{EEBB3908-61C1-4DCF-A1C3-DA29DBA65637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4281433" y="1664906"/>
            <a:ext cx="694321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57;p13">
            <a:extLst>
              <a:ext uri="{FF2B5EF4-FFF2-40B4-BE49-F238E27FC236}">
                <a16:creationId xmlns:a16="http://schemas.microsoft.com/office/drawing/2014/main" id="{45699513-CE42-425B-839A-C73C5B1543FD}"/>
              </a:ext>
            </a:extLst>
          </p:cNvPr>
          <p:cNvSpPr/>
          <p:nvPr/>
        </p:nvSpPr>
        <p:spPr>
          <a:xfrm>
            <a:off x="2973433" y="2665950"/>
            <a:ext cx="1308000" cy="59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/>
              <a:t>CloudSploit</a:t>
            </a:r>
            <a:r>
              <a:rPr lang="en-US" sz="1000" dirty="0"/>
              <a:t>: Infrastructure as code compliance scanning</a:t>
            </a:r>
            <a:endParaRPr sz="1000" dirty="0"/>
          </a:p>
        </p:txBody>
      </p:sp>
      <p:sp>
        <p:nvSpPr>
          <p:cNvPr id="31" name="Google Shape;55;p13">
            <a:extLst>
              <a:ext uri="{FF2B5EF4-FFF2-40B4-BE49-F238E27FC236}">
                <a16:creationId xmlns:a16="http://schemas.microsoft.com/office/drawing/2014/main" id="{BB824AFC-7526-497F-922E-14056FC834ED}"/>
              </a:ext>
            </a:extLst>
          </p:cNvPr>
          <p:cNvSpPr/>
          <p:nvPr/>
        </p:nvSpPr>
        <p:spPr>
          <a:xfrm>
            <a:off x="6805175" y="3354306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Post-deployment compliance scanning</a:t>
            </a:r>
            <a:endParaRPr sz="1000" dirty="0"/>
          </a:p>
        </p:txBody>
      </p:sp>
      <p:cxnSp>
        <p:nvCxnSpPr>
          <p:cNvPr id="32" name="Google Shape;62;p13">
            <a:extLst>
              <a:ext uri="{FF2B5EF4-FFF2-40B4-BE49-F238E27FC236}">
                <a16:creationId xmlns:a16="http://schemas.microsoft.com/office/drawing/2014/main" id="{1EA503FD-E7A7-4798-B75E-AAF3B75AE16A}"/>
              </a:ext>
            </a:extLst>
          </p:cNvPr>
          <p:cNvCxnSpPr>
            <a:cxnSpLocks/>
            <a:stCxn id="55" idx="2"/>
            <a:endCxn id="31" idx="0"/>
          </p:cNvCxnSpPr>
          <p:nvPr/>
        </p:nvCxnSpPr>
        <p:spPr>
          <a:xfrm rot="5400000">
            <a:off x="7315785" y="3031665"/>
            <a:ext cx="645281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62;p13">
            <a:extLst>
              <a:ext uri="{FF2B5EF4-FFF2-40B4-BE49-F238E27FC236}">
                <a16:creationId xmlns:a16="http://schemas.microsoft.com/office/drawing/2014/main" id="{5E4A2AC0-A31E-438A-8321-9F01A106C8D1}"/>
              </a:ext>
            </a:extLst>
          </p:cNvPr>
          <p:cNvCxnSpPr>
            <a:cxnSpLocks/>
            <a:stCxn id="58" idx="3"/>
            <a:endCxn id="29" idx="1"/>
          </p:cNvCxnSpPr>
          <p:nvPr/>
        </p:nvCxnSpPr>
        <p:spPr>
          <a:xfrm flipV="1">
            <a:off x="1606375" y="2964750"/>
            <a:ext cx="1367058" cy="6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61;p13">
            <a:extLst>
              <a:ext uri="{FF2B5EF4-FFF2-40B4-BE49-F238E27FC236}">
                <a16:creationId xmlns:a16="http://schemas.microsoft.com/office/drawing/2014/main" id="{0E6AF128-5ACC-4C24-A8EF-540337394EA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6283754" y="1677606"/>
            <a:ext cx="1354671" cy="43381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43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Manley</dc:creator>
  <cp:lastModifiedBy>Jeff Manley</cp:lastModifiedBy>
  <cp:revision>5</cp:revision>
  <dcterms:modified xsi:type="dcterms:W3CDTF">2020-05-29T18:36:16Z</dcterms:modified>
</cp:coreProperties>
</file>