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6FB48-8D26-4ADB-8066-BC25D3385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BCCF70-AC18-490C-911D-7303CE775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D45B4-B3EA-45AC-9915-6E5F77AB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8A17-BD74-4EE0-82E2-375A44D5CFB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1BB406-EA86-4894-9EAC-F39B6A87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E5F14F-008C-4E04-8933-DDA27184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8683-F8CD-4AAA-85D7-ED6C971FB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4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79C7B-9854-417B-8D4A-8B001D05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A63EBE-1FA2-4F28-86E9-A47932A60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7D433-3921-48FD-8081-CAF8B89C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8A17-BD74-4EE0-82E2-375A44D5CFB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E0BFA-8C99-44C4-AB25-08614C62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59B0C-A2CC-43B7-85F7-B5AF7D50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8683-F8CD-4AAA-85D7-ED6C971FB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4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0A4124-E844-4BE5-9716-792A2745F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E6286F-7131-4050-A96C-219A77016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B485E-7770-45EA-92B3-65D2F6A0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8A17-BD74-4EE0-82E2-375A44D5CFB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30663A-F08E-4252-8B27-8A9E972B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D40A8B-9A54-4D93-B8E5-CF61BF15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8683-F8CD-4AAA-85D7-ED6C971FB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05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611D7-A140-4C7A-BE1E-5B3254BF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A854CE-9510-41FE-9D0E-B7B7750C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9D7F51-20BF-4771-9C91-10269864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8A17-BD74-4EE0-82E2-375A44D5CFB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2B4F2F-8FD4-44C8-9076-C565972F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EE952-05BA-444C-B15A-6883B0CD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8683-F8CD-4AAA-85D7-ED6C971FB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11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B30B6-78F9-45C3-A9CE-27C7CEAE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DFB014-BFFB-44E0-9C37-45F57E51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65A458-D624-47A2-AD25-8B919132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8A17-BD74-4EE0-82E2-375A44D5CFB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1E3609-9F20-4112-93E5-E41079DC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599E53-0BEB-4E67-845D-40DC5BCA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8683-F8CD-4AAA-85D7-ED6C971FB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CD529-6937-4273-87D5-78666E87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C44D6-A9D5-42FD-9153-B9E5FFCD2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788910-D9E8-49D3-9A42-A6A843DB0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C6DB4F-2199-4E91-9CF6-D75DCC96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8A17-BD74-4EE0-82E2-375A44D5CFB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E287A3-BBEB-49BC-80FC-9FD6D748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479B39-2E56-425B-82A9-6C1E4EBC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8683-F8CD-4AAA-85D7-ED6C971FB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28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FCD99-10CE-4484-8F6F-412E1E47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2DE17-2849-451F-8FF3-23EA49357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B21CDC-D10B-48C9-B595-D07DFB2B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0B317A-60EE-45B8-A015-785198DF8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50ADEB-E715-4C79-88AE-78815B616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8C2270-C0F3-4EAC-BCA3-73D0018D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8A17-BD74-4EE0-82E2-375A44D5CFB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0626F8-2797-48F5-AC71-12E5EBBC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8C4674-AFC6-42E3-A685-5708AF4C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8683-F8CD-4AAA-85D7-ED6C971FB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42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2A666-933C-4272-A387-2FC4EE56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0B31F4-337B-41F1-99A3-B9DA1C52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8A17-BD74-4EE0-82E2-375A44D5CFB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7CE605-FCD5-412E-9C57-D9EFF5B9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E5B507-0740-4B84-911B-C5005278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8683-F8CD-4AAA-85D7-ED6C971FB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4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392993-0591-4668-A975-C47251FA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8A17-BD74-4EE0-82E2-375A44D5CFB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2516F5-D046-47AE-B989-76D6A2E5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0AA7C7-C1B5-4B3C-81EB-BD6E2043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8683-F8CD-4AAA-85D7-ED6C971FB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7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A0491-F1D1-47C9-9271-AAA6FFDB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81CB19-D026-4F4B-AFC0-6DB68927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6C3ECB-CF06-4100-8D7A-97CFF574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27C93E-2635-4342-BC97-946519E0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8A17-BD74-4EE0-82E2-375A44D5CFB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AF97B6-C60C-452F-BC7A-8161EB0D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039CFC-CA96-4653-BC19-BE7276CA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8683-F8CD-4AAA-85D7-ED6C971FB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15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8D134-7254-4372-8701-9C772B7C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A28D30-75C8-40DB-A2AB-59F132EAE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19B251-D798-4325-A2F3-92FF92452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B9C977-A451-4239-8C2B-BF3499A5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8A17-BD74-4EE0-82E2-375A44D5CFB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BB2D4C-A4C6-4DBB-95DF-5A262548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C2F67E-CEB4-41DC-9D2E-7F292FB1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8683-F8CD-4AAA-85D7-ED6C971FB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50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3DBD89-D404-44A0-99C8-9B3E2B7F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1F09EF-1956-4587-A6A7-452A1714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374E9E-01E4-44A0-A646-7DA37E70A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58A17-BD74-4EE0-82E2-375A44D5CFBB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069D5-7E30-4238-A6B1-32A72E155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99717D-1512-497F-A40D-2D60CEC5F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8683-F8CD-4AAA-85D7-ED6C971FB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9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917912C-E76A-4E65-8792-024748DCC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3"/>
          <a:stretch/>
        </p:blipFill>
        <p:spPr>
          <a:xfrm>
            <a:off x="0" y="619432"/>
            <a:ext cx="12192000" cy="623856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10F7682-7CE8-4F80-B0A6-A4709C07F1E3}"/>
              </a:ext>
            </a:extLst>
          </p:cNvPr>
          <p:cNvSpPr txBox="1"/>
          <p:nvPr/>
        </p:nvSpPr>
        <p:spPr>
          <a:xfrm>
            <a:off x="4342571" y="34657"/>
            <a:ext cx="350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Petshop - Diagrama</a:t>
            </a:r>
          </a:p>
        </p:txBody>
      </p:sp>
    </p:spTree>
    <p:extLst>
      <p:ext uri="{BB962C8B-B14F-4D97-AF65-F5344CB8AC3E}">
        <p14:creationId xmlns:p14="http://schemas.microsoft.com/office/powerpoint/2010/main" val="2938407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8F4AB677FDD4BBAD75072F41EA6F5" ma:contentTypeVersion="4" ma:contentTypeDescription="Create a new document." ma:contentTypeScope="" ma:versionID="16a1c350ae1347e2429d8464d007c8e2">
  <xsd:schema xmlns:xsd="http://www.w3.org/2001/XMLSchema" xmlns:xs="http://www.w3.org/2001/XMLSchema" xmlns:p="http://schemas.microsoft.com/office/2006/metadata/properties" xmlns:ns2="76939754-34a1-4639-8d9d-87265fb91482" targetNamespace="http://schemas.microsoft.com/office/2006/metadata/properties" ma:root="true" ma:fieldsID="995ed20d7157313237c5dbae5f1997e1" ns2:_="">
    <xsd:import namespace="76939754-34a1-4639-8d9d-87265fb914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39754-34a1-4639-8d9d-87265fb914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AA7F01-A2C6-4E08-8030-D5A9F45322D0}"/>
</file>

<file path=customXml/itemProps2.xml><?xml version="1.0" encoding="utf-8"?>
<ds:datastoreItem xmlns:ds="http://schemas.openxmlformats.org/officeDocument/2006/customXml" ds:itemID="{2EF13793-5417-4895-90C6-57ED438DCAA0}"/>
</file>

<file path=customXml/itemProps3.xml><?xml version="1.0" encoding="utf-8"?>
<ds:datastoreItem xmlns:ds="http://schemas.openxmlformats.org/officeDocument/2006/customXml" ds:itemID="{7302291A-F8D1-445A-8BEE-99D4BB0DA87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CARMEN LUCIA DE BARTOLO COSTA</dc:creator>
  <cp:lastModifiedBy>Michelle Quevedo</cp:lastModifiedBy>
  <cp:revision>1</cp:revision>
  <dcterms:created xsi:type="dcterms:W3CDTF">2020-09-17T22:44:34Z</dcterms:created>
  <dcterms:modified xsi:type="dcterms:W3CDTF">2022-03-31T19:12:10Z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0x010100C748F4AB677FDD4BBAD75072F41EA6F5</vt:lpwstr>
  </property>
  <property fmtid="{D5CDD505-2E9C-101B-9397-08002B2CF9AE}" pid="3" name="Order">
    <vt:r8>2900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