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59" r:id="rId5"/>
    <p:sldId id="261" r:id="rId6"/>
    <p:sldId id="260" r:id="rId7"/>
    <p:sldId id="267" r:id="rId8"/>
    <p:sldId id="268" r:id="rId9"/>
    <p:sldId id="264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B3DD-6EF6-45A0-8D75-FD8F15DD1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up and running with React and </a:t>
            </a:r>
            <a:r>
              <a:rPr lang="en-US" dirty="0" err="1"/>
              <a:t>Mobx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C17EB-46B0-418A-90E6-BF1017F873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 Roy</a:t>
            </a:r>
          </a:p>
        </p:txBody>
      </p:sp>
    </p:spTree>
    <p:extLst>
      <p:ext uri="{BB962C8B-B14F-4D97-AF65-F5344CB8AC3E}">
        <p14:creationId xmlns:p14="http://schemas.microsoft.com/office/powerpoint/2010/main" val="40416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C6F5-0005-4DAF-A0E2-F68811A6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7FF-8D47-4CD0-9790-F2F9E518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PlayerList.tsx</a:t>
            </a:r>
            <a:r>
              <a:rPr lang="en-US" dirty="0"/>
              <a:t>, component has internal state to track delete confirmation dialog</a:t>
            </a:r>
          </a:p>
        </p:txBody>
      </p:sp>
    </p:spTree>
    <p:extLst>
      <p:ext uri="{BB962C8B-B14F-4D97-AF65-F5344CB8AC3E}">
        <p14:creationId xmlns:p14="http://schemas.microsoft.com/office/powerpoint/2010/main" val="410153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5C11-42FC-4D11-A346-489E0A42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Webpack?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A4DBF-13EF-440D-A865-F7DC1D0D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hot reload dev server</a:t>
            </a:r>
          </a:p>
          <a:p>
            <a:r>
              <a:rPr lang="en-US" dirty="0"/>
              <a:t>Handles </a:t>
            </a:r>
            <a:r>
              <a:rPr lang="en-US" dirty="0" err="1"/>
              <a:t>transpiling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 packaging, minification, </a:t>
            </a:r>
            <a:r>
              <a:rPr lang="en-US" dirty="0" err="1"/>
              <a:t>js</a:t>
            </a:r>
            <a:r>
              <a:rPr lang="en-US" dirty="0"/>
              <a:t> source splitting if you need it</a:t>
            </a:r>
          </a:p>
          <a:p>
            <a:r>
              <a:rPr lang="en-US" dirty="0"/>
              <a:t>Webpack 4.0 move to sensible defaults without config</a:t>
            </a:r>
          </a:p>
          <a:p>
            <a:r>
              <a:rPr lang="en-US" dirty="0"/>
              <a:t>Widely used</a:t>
            </a:r>
          </a:p>
        </p:txBody>
      </p:sp>
    </p:spTree>
    <p:extLst>
      <p:ext uri="{BB962C8B-B14F-4D97-AF65-F5344CB8AC3E}">
        <p14:creationId xmlns:p14="http://schemas.microsoft.com/office/powerpoint/2010/main" val="291032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E38B-C911-4F6D-BF59-6F4BA445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B0C4-9E3C-41B5-9CA8-816814FB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Jasmine a popular unit test framework</a:t>
            </a:r>
          </a:p>
          <a:p>
            <a:r>
              <a:rPr lang="en-US" dirty="0"/>
              <a:t>Everything needed for unit testing built into single library</a:t>
            </a:r>
          </a:p>
          <a:p>
            <a:pPr lvl="1"/>
            <a:r>
              <a:rPr lang="en-US" dirty="0"/>
              <a:t>Assertions with expect syntax</a:t>
            </a:r>
          </a:p>
          <a:p>
            <a:pPr lvl="1"/>
            <a:r>
              <a:rPr lang="en-US" dirty="0"/>
              <a:t>Spies</a:t>
            </a:r>
          </a:p>
          <a:p>
            <a:pPr lvl="1"/>
            <a:r>
              <a:rPr lang="en-US" dirty="0"/>
              <a:t>Mocks</a:t>
            </a:r>
          </a:p>
          <a:p>
            <a:pPr lvl="1"/>
            <a:r>
              <a:rPr lang="en-US" dirty="0"/>
              <a:t>Auto-execution of tests</a:t>
            </a:r>
          </a:p>
          <a:p>
            <a:pPr lvl="1"/>
            <a:r>
              <a:rPr lang="en-US" dirty="0"/>
              <a:t>Headless DOM rendering</a:t>
            </a:r>
          </a:p>
          <a:p>
            <a:pPr lvl="1"/>
            <a:r>
              <a:rPr lang="en-US" dirty="0"/>
              <a:t>TypeScript support</a:t>
            </a:r>
          </a:p>
          <a:p>
            <a:pPr lvl="1"/>
            <a:r>
              <a:rPr lang="en-US" dirty="0"/>
              <a:t>Auto-detection of new fixtures, demo this</a:t>
            </a:r>
          </a:p>
        </p:txBody>
      </p:sp>
    </p:spTree>
    <p:extLst>
      <p:ext uri="{BB962C8B-B14F-4D97-AF65-F5344CB8AC3E}">
        <p14:creationId xmlns:p14="http://schemas.microsoft.com/office/powerpoint/2010/main" val="244137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184B-E804-4D5D-8ECA-C3E9C125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See Today?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DE95-ED40-4A75-B7F5-94034A7B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Composition Model</a:t>
            </a:r>
          </a:p>
          <a:p>
            <a:r>
              <a:rPr lang="en-US" dirty="0" err="1"/>
              <a:t>MobX</a:t>
            </a:r>
            <a:r>
              <a:rPr lang="en-US" dirty="0"/>
              <a:t> State Management</a:t>
            </a:r>
          </a:p>
          <a:p>
            <a:r>
              <a:rPr lang="en-US" dirty="0"/>
              <a:t>React-router for app navigation</a:t>
            </a:r>
          </a:p>
          <a:p>
            <a:r>
              <a:rPr lang="en-US" dirty="0"/>
              <a:t>React </a:t>
            </a:r>
            <a:r>
              <a:rPr lang="en-US" dirty="0" err="1"/>
              <a:t>package.json</a:t>
            </a:r>
            <a:r>
              <a:rPr lang="en-US" dirty="0"/>
              <a:t> with support for testing and deployment</a:t>
            </a:r>
          </a:p>
          <a:p>
            <a:r>
              <a:rPr lang="en-US" dirty="0"/>
              <a:t>Darts scoring app that is maybe fun and useful?</a:t>
            </a:r>
          </a:p>
        </p:txBody>
      </p:sp>
    </p:spTree>
    <p:extLst>
      <p:ext uri="{BB962C8B-B14F-4D97-AF65-F5344CB8AC3E}">
        <p14:creationId xmlns:p14="http://schemas.microsoft.com/office/powerpoint/2010/main" val="269157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E284-BC92-4878-BFD0-5916A12A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4E69-4172-4FDD-871F-43A691D0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composition with JSX</a:t>
            </a:r>
          </a:p>
          <a:p>
            <a:r>
              <a:rPr lang="en-US" dirty="0"/>
              <a:t>Standard JavaScript module imports for composition</a:t>
            </a:r>
          </a:p>
          <a:p>
            <a:r>
              <a:rPr lang="en-US" dirty="0"/>
              <a:t>One-way data binding with props for data and event handlers for updates</a:t>
            </a:r>
          </a:p>
          <a:p>
            <a:r>
              <a:rPr lang="en-US" dirty="0"/>
              <a:t>Virtual DOM applies DOM changes efficiently</a:t>
            </a:r>
          </a:p>
          <a:p>
            <a:r>
              <a:rPr lang="en-US" dirty="0"/>
              <a:t>Mature community support</a:t>
            </a:r>
          </a:p>
        </p:txBody>
      </p:sp>
    </p:spTree>
    <p:extLst>
      <p:ext uri="{BB962C8B-B14F-4D97-AF65-F5344CB8AC3E}">
        <p14:creationId xmlns:p14="http://schemas.microsoft.com/office/powerpoint/2010/main" val="80726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84C0-59C3-40C6-A4E2-00937318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Mobx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1693-A13E-4B2E-BEAC-22E9D975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to design application logic without constraint that your domain model includes an immutable state tree and middleware</a:t>
            </a:r>
          </a:p>
          <a:p>
            <a:r>
              <a:rPr lang="en-US" dirty="0"/>
              <a:t>You’re familiar with libraries like knockout.js that have observable objects and collections</a:t>
            </a:r>
          </a:p>
          <a:p>
            <a:r>
              <a:rPr lang="en-US" dirty="0"/>
              <a:t>You want the benefits of efficient component re-rendering that you get with Redux or Flux</a:t>
            </a:r>
          </a:p>
          <a:p>
            <a:r>
              <a:rPr lang="en-US" dirty="0"/>
              <a:t>You don’t want to handcraft </a:t>
            </a:r>
            <a:r>
              <a:rPr lang="en-US" dirty="0" err="1"/>
              <a:t>componentshouldupdate</a:t>
            </a:r>
            <a:r>
              <a:rPr lang="en-US" dirty="0"/>
              <a:t> logic for efficient component re-rendering</a:t>
            </a:r>
          </a:p>
        </p:txBody>
      </p:sp>
    </p:spTree>
    <p:extLst>
      <p:ext uri="{BB962C8B-B14F-4D97-AF65-F5344CB8AC3E}">
        <p14:creationId xmlns:p14="http://schemas.microsoft.com/office/powerpoint/2010/main" val="179894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24EB-3931-461A-8A0D-E4544CD4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A6ED-909D-4367-963B-4C8DD3B41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You’re probably </a:t>
            </a:r>
            <a:r>
              <a:rPr lang="en-US" dirty="0" err="1"/>
              <a:t>transpiling</a:t>
            </a:r>
            <a:r>
              <a:rPr lang="en-US" dirty="0"/>
              <a:t> a React app already</a:t>
            </a:r>
          </a:p>
          <a:p>
            <a:r>
              <a:rPr lang="en-US" dirty="0"/>
              <a:t>Supports all the latest ECMAScript features</a:t>
            </a:r>
          </a:p>
          <a:p>
            <a:r>
              <a:rPr lang="en-US" dirty="0"/>
              <a:t>Types improve </a:t>
            </a:r>
            <a:r>
              <a:rPr lang="en-US" dirty="0" err="1"/>
              <a:t>Intellisense</a:t>
            </a:r>
            <a:r>
              <a:rPr lang="en-US" dirty="0"/>
              <a:t>, compile time safety</a:t>
            </a:r>
          </a:p>
          <a:p>
            <a:r>
              <a:rPr lang="en-US" dirty="0"/>
              <a:t>Interfaces, abstract classes, and inheritance familiar to OO programmers</a:t>
            </a:r>
          </a:p>
          <a:p>
            <a:r>
              <a:rPr lang="en-US" dirty="0"/>
              <a:t>Interfaces are nice to define required props in React</a:t>
            </a:r>
          </a:p>
          <a:p>
            <a:r>
              <a:rPr lang="en-US" dirty="0"/>
              <a:t>Less need to understand prototype inheritance</a:t>
            </a:r>
          </a:p>
          <a:p>
            <a:r>
              <a:rPr lang="en-US" dirty="0"/>
              <a:t>Still have “Any” object when you are not concerned with strong typing</a:t>
            </a:r>
          </a:p>
        </p:txBody>
      </p:sp>
    </p:spTree>
    <p:extLst>
      <p:ext uri="{BB962C8B-B14F-4D97-AF65-F5344CB8AC3E}">
        <p14:creationId xmlns:p14="http://schemas.microsoft.com/office/powerpoint/2010/main" val="61108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81A8-3ABC-484C-B100-2ADDF6D1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5F73-C229-4659-97BA-E95A375B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 of project structure, IDE/terminal environment</a:t>
            </a:r>
          </a:p>
          <a:p>
            <a:r>
              <a:rPr lang="en-US" dirty="0"/>
              <a:t>Code demo, look at </a:t>
            </a:r>
            <a:r>
              <a:rPr lang="en-US" dirty="0" err="1"/>
              <a:t>DartGame.tsx</a:t>
            </a:r>
            <a:r>
              <a:rPr lang="en-US" dirty="0"/>
              <a:t> and drill into </a:t>
            </a:r>
            <a:r>
              <a:rPr lang="en-US" dirty="0" err="1"/>
              <a:t>CricketKeypad.tsx</a:t>
            </a:r>
            <a:r>
              <a:rPr lang="en-US" dirty="0"/>
              <a:t> component</a:t>
            </a:r>
          </a:p>
          <a:p>
            <a:r>
              <a:rPr lang="en-US" dirty="0"/>
              <a:t>Show props and event callbacks to actions</a:t>
            </a:r>
          </a:p>
          <a:p>
            <a:r>
              <a:rPr lang="en-US" dirty="0"/>
              <a:t>Gotchas when not using arrow functions for component handlers, context of “this”, demonstrate problem</a:t>
            </a:r>
          </a:p>
          <a:p>
            <a:r>
              <a:rPr lang="en-US" dirty="0"/>
              <a:t>Granularity of components is important for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378755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79B6-B73E-4984-8D26-2D4F6FDE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F607-071F-41FE-8C5F-2C698471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index.tsx</a:t>
            </a:r>
            <a:r>
              <a:rPr lang="en-US" dirty="0"/>
              <a:t> for application routes</a:t>
            </a:r>
          </a:p>
          <a:p>
            <a:r>
              <a:rPr lang="en-US" dirty="0"/>
              <a:t>Show </a:t>
            </a:r>
            <a:r>
              <a:rPr lang="en-US" dirty="0" err="1"/>
              <a:t>PageHeader.tsx</a:t>
            </a:r>
            <a:r>
              <a:rPr lang="en-US" dirty="0"/>
              <a:t> for link routes</a:t>
            </a:r>
          </a:p>
          <a:p>
            <a:r>
              <a:rPr lang="en-US" dirty="0"/>
              <a:t>Show </a:t>
            </a:r>
            <a:r>
              <a:rPr lang="en-US" dirty="0" err="1"/>
              <a:t>NewPlayers.tsx</a:t>
            </a:r>
            <a:r>
              <a:rPr lang="en-US" dirty="0"/>
              <a:t> Redirect for redirecting after save</a:t>
            </a:r>
          </a:p>
          <a:p>
            <a:r>
              <a:rPr lang="en-US" dirty="0"/>
              <a:t>Show </a:t>
            </a:r>
            <a:r>
              <a:rPr lang="en-US" dirty="0" err="1"/>
              <a:t>DartGame.tsx</a:t>
            </a:r>
            <a:r>
              <a:rPr lang="en-US" dirty="0"/>
              <a:t> Redirect when game state not initialized</a:t>
            </a:r>
          </a:p>
          <a:p>
            <a:r>
              <a:rPr lang="en-US" dirty="0"/>
              <a:t>Using </a:t>
            </a:r>
            <a:r>
              <a:rPr lang="en-US" dirty="0" err="1"/>
              <a:t>HashRouter</a:t>
            </a:r>
            <a:r>
              <a:rPr lang="en-US" dirty="0"/>
              <a:t> to minimize my effort, </a:t>
            </a:r>
            <a:r>
              <a:rPr lang="en-US" dirty="0" err="1"/>
              <a:t>BrowserRouter</a:t>
            </a:r>
            <a:r>
              <a:rPr lang="en-US" dirty="0"/>
              <a:t> recommended (for SEO?)</a:t>
            </a:r>
          </a:p>
        </p:txBody>
      </p:sp>
    </p:spTree>
    <p:extLst>
      <p:ext uri="{BB962C8B-B14F-4D97-AF65-F5344CB8AC3E}">
        <p14:creationId xmlns:p14="http://schemas.microsoft.com/office/powerpoint/2010/main" val="49631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FF26-DDAF-4B1A-8D33-7CB5D4C3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Mobx</a:t>
            </a:r>
            <a:r>
              <a:rPr lang="en-US" dirty="0"/>
              <a:t> Observables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3D0D-9F48-4054-91C0-90A6E18B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@observable for properties/data</a:t>
            </a:r>
          </a:p>
          <a:p>
            <a:r>
              <a:rPr lang="en-US" dirty="0"/>
              <a:t>@computed for calculated properties, show </a:t>
            </a:r>
            <a:r>
              <a:rPr lang="en-US" dirty="0" err="1"/>
              <a:t>PlayerScore.ts</a:t>
            </a:r>
            <a:endParaRPr lang="en-US" dirty="0"/>
          </a:p>
          <a:p>
            <a:r>
              <a:rPr lang="en-US" dirty="0"/>
              <a:t>A nice feature of </a:t>
            </a:r>
            <a:r>
              <a:rPr lang="en-US" dirty="0" err="1"/>
              <a:t>MobX</a:t>
            </a:r>
            <a:r>
              <a:rPr lang="en-US" dirty="0"/>
              <a:t> was my ability to create a plain JavaScript model for dart games and then expose what I needed observable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8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1E79-E546-461F-A2B3-6ED33593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MOBX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C420-173A-461B-ACE4-B26D5C23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batch updates without notifying observers until end of transaction, performance benefit</a:t>
            </a:r>
          </a:p>
          <a:p>
            <a:r>
              <a:rPr lang="en-US" dirty="0"/>
              <a:t>Use @action decorator for synchronous updates</a:t>
            </a:r>
          </a:p>
          <a:p>
            <a:r>
              <a:rPr lang="en-US" dirty="0"/>
              <a:t>Use </a:t>
            </a:r>
            <a:r>
              <a:rPr lang="en-US" dirty="0" err="1"/>
              <a:t>runInAction</a:t>
            </a:r>
            <a:r>
              <a:rPr lang="en-US" dirty="0"/>
              <a:t>() function to update in asynchronous promise callbacks</a:t>
            </a:r>
          </a:p>
          <a:p>
            <a:r>
              <a:rPr lang="en-US" dirty="0"/>
              <a:t>Strict mode forces data updates to happen in actions</a:t>
            </a:r>
          </a:p>
          <a:p>
            <a:r>
              <a:rPr lang="en-US" dirty="0"/>
              <a:t>Code demo, show </a:t>
            </a:r>
            <a:r>
              <a:rPr lang="en-US" dirty="0" err="1"/>
              <a:t>startGame</a:t>
            </a:r>
            <a:r>
              <a:rPr lang="en-US" dirty="0"/>
              <a:t>, </a:t>
            </a:r>
            <a:r>
              <a:rPr lang="en-US" dirty="0" err="1"/>
              <a:t>scoreThrow</a:t>
            </a:r>
            <a:r>
              <a:rPr lang="en-US" dirty="0"/>
              <a:t> actions</a:t>
            </a:r>
          </a:p>
          <a:p>
            <a:r>
              <a:rPr lang="en-US" dirty="0"/>
              <a:t>Maybe show </a:t>
            </a:r>
            <a:r>
              <a:rPr lang="en-US" dirty="0" err="1"/>
              <a:t>runInAction</a:t>
            </a:r>
            <a:r>
              <a:rPr lang="en-US" dirty="0"/>
              <a:t>() usage from SAA tool.</a:t>
            </a:r>
          </a:p>
        </p:txBody>
      </p:sp>
    </p:spTree>
    <p:extLst>
      <p:ext uri="{BB962C8B-B14F-4D97-AF65-F5344CB8AC3E}">
        <p14:creationId xmlns:p14="http://schemas.microsoft.com/office/powerpoint/2010/main" val="27051601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140</TotalTime>
  <Words>504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Get up and running with React and Mobx</vt:lpstr>
      <vt:lpstr>What Will You See Today? </vt:lpstr>
      <vt:lpstr>Why React?</vt:lpstr>
      <vt:lpstr>Why Mobx?</vt:lpstr>
      <vt:lpstr>Why TypeScript?</vt:lpstr>
      <vt:lpstr>React Composition</vt:lpstr>
      <vt:lpstr>React Router</vt:lpstr>
      <vt:lpstr>Mobx Observables</vt:lpstr>
      <vt:lpstr>MOBX Actions</vt:lpstr>
      <vt:lpstr>React Component State</vt:lpstr>
      <vt:lpstr>Why Webpack?</vt:lpstr>
      <vt:lpstr>Why Jest?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up and running with React and Mobx</dc:title>
  <dc:creator>Jeffrey Roy</dc:creator>
  <cp:lastModifiedBy>Jeffrey Roy</cp:lastModifiedBy>
  <cp:revision>36</cp:revision>
  <dcterms:created xsi:type="dcterms:W3CDTF">2018-05-22T11:22:10Z</dcterms:created>
  <dcterms:modified xsi:type="dcterms:W3CDTF">2018-05-23T17:49:49Z</dcterms:modified>
</cp:coreProperties>
</file>