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532" y="2937139"/>
            <a:ext cx="8591939" cy="489802"/>
          </a:xfrm>
          <a:effectLst/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9291" y="3426941"/>
            <a:ext cx="6400800" cy="447869"/>
          </a:xfrm>
        </p:spPr>
        <p:txBody>
          <a:bodyPr/>
          <a:lstStyle>
            <a:lvl1pPr marL="0" indent="0" algn="ctr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22" y="647409"/>
            <a:ext cx="2738439" cy="22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295400" y="5257802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324599" y="5257802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5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3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3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1" y="2228851"/>
            <a:ext cx="6858000" cy="2400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9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94" y="207290"/>
            <a:ext cx="1226879" cy="1025848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61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60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gradFill>
          <a:gsLst>
            <a:gs pos="58000">
              <a:srgbClr val="075791"/>
            </a:gs>
            <a:gs pos="0">
              <a:srgbClr val="022657"/>
            </a:gs>
            <a:gs pos="100000">
              <a:srgbClr val="0DC2F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93" y="3116415"/>
            <a:ext cx="3777087" cy="1017037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3172" y="3116415"/>
            <a:ext cx="3982729" cy="101703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9" y="1749124"/>
            <a:ext cx="3270466" cy="27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218" y="3937518"/>
            <a:ext cx="8046720" cy="53447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1220" y="4496155"/>
            <a:ext cx="8046719" cy="411745"/>
          </a:xfrm>
        </p:spPr>
        <p:txBody>
          <a:bodyPr/>
          <a:lstStyle>
            <a:lvl1pPr marL="0" indent="0" algn="ctr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96" y="1179957"/>
            <a:ext cx="3270466" cy="27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1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2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0" y="253946"/>
            <a:ext cx="1226879" cy="10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2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91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blipFill dpi="0" rotWithShape="1">
            <a:blip r:embed="rId17"/>
            <a:srcRect/>
            <a:stretch>
              <a:fillRect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371602"/>
            <a:ext cx="12192000" cy="82183"/>
          </a:xfrm>
          <a:prstGeom prst="rect">
            <a:avLst/>
          </a:prstGeom>
          <a:gradFill flip="none" rotWithShape="1">
            <a:gsLst>
              <a:gs pos="0">
                <a:srgbClr val="003E60"/>
              </a:gs>
              <a:gs pos="36000">
                <a:srgbClr val="00486E"/>
              </a:gs>
              <a:gs pos="45000">
                <a:srgbClr val="0180BF"/>
              </a:gs>
              <a:gs pos="100000">
                <a:srgbClr val="16A6D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50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3CDF5237-F705-4D5E-906A-DC4C67CD4E04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F5C15457-D7CC-4449-B5A5-628190C1D1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261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43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oid Router Maya.potx" id="{AC0DEDAC-1B46-4DD7-9727-AC45C0FAD30E}" vid="{8804DD41-81C5-4DA8-801A-12BDF55D3F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Tabloid Router Maya</Template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Sales Direction 16X9</vt:lpstr>
      <vt:lpstr>PowerPoint Presentation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Angtoni</dc:creator>
  <cp:keywords>Router Maya</cp:keywords>
  <cp:lastModifiedBy>Jeffry Angtoni</cp:lastModifiedBy>
  <cp:revision>1</cp:revision>
  <dcterms:created xsi:type="dcterms:W3CDTF">2016-11-14T02:36:57Z</dcterms:created>
  <dcterms:modified xsi:type="dcterms:W3CDTF">2016-11-14T03:01:20Z</dcterms:modified>
</cp:coreProperties>
</file>