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3985"/>
            <a:ext cx="9144000" cy="887730"/>
          </a:xfrm>
        </p:spPr>
        <p:txBody>
          <a:bodyPr/>
          <a:lstStyle/>
          <a:p>
            <a:r>
              <a:rPr lang="en-PH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  <a:t>Memory Verse</a:t>
            </a:r>
            <a:endParaRPr lang="en-PH" altLang="en-US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0575" y="1106170"/>
            <a:ext cx="7667625" cy="5078730"/>
          </a:xfrm>
        </p:spPr>
        <p:txBody>
          <a:bodyPr>
            <a:normAutofit/>
          </a:bodyPr>
          <a:lstStyle/>
          <a:p>
            <a:r>
              <a:rPr lang="en-PH" altLang="en-US" sz="7200"/>
              <a:t>Jesus said to Jairus, </a:t>
            </a:r>
            <a:endParaRPr lang="en-PH" altLang="en-US" sz="7200"/>
          </a:p>
          <a:p>
            <a:r>
              <a:rPr lang="en-PH" altLang="en-US" sz="7200"/>
              <a:t>“Do not be afraid;</a:t>
            </a:r>
            <a:endParaRPr lang="en-PH" altLang="en-US" sz="7200"/>
          </a:p>
          <a:p>
            <a:r>
              <a:rPr lang="en-PH" altLang="en-US" sz="7200"/>
              <a:t>only believe.”</a:t>
            </a:r>
            <a:endParaRPr lang="en-PH" altLang="en-US" sz="7200"/>
          </a:p>
          <a:p>
            <a:pPr algn="r"/>
            <a:r>
              <a:rPr lang="en-PH" altLang="en-US" sz="5400">
                <a:sym typeface="+mn-ea"/>
              </a:rPr>
              <a:t>Mark 5:26</a:t>
            </a:r>
            <a:endParaRPr lang="en-PH" altLang="en-US" sz="5400"/>
          </a:p>
          <a:p>
            <a:endParaRPr lang="en-PH" altLang="en-US"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94615" y="1106170"/>
            <a:ext cx="12029440" cy="5078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3985"/>
            <a:ext cx="9144000" cy="887730"/>
          </a:xfrm>
        </p:spPr>
        <p:txBody>
          <a:bodyPr/>
          <a:lstStyle/>
          <a:p>
            <a:r>
              <a:rPr lang="en-PH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  <a:t>Tandaan</a:t>
            </a:r>
            <a:endParaRPr lang="en-PH" altLang="en-US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7600" y="1106170"/>
            <a:ext cx="10543540" cy="5078730"/>
          </a:xfrm>
        </p:spPr>
        <p:txBody>
          <a:bodyPr/>
          <a:lstStyle/>
          <a:p>
            <a:r>
              <a:rPr lang="en-PH" altLang="en-US" sz="5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Nais ni Jesus na magtiwala tayo sa Kanya ng buong puso, dahil Siya</a:t>
            </a:r>
            <a:endParaRPr lang="en-PH" altLang="en-US" sz="5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PH" altLang="en-US" sz="5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ang ating Diyos na tagapagligtas.</a:t>
            </a:r>
            <a:endParaRPr lang="en-PH" altLang="en-US" sz="5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PH" altLang="en-US" sz="5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Ating tularan ang ginawa ni Jairo,</a:t>
            </a:r>
            <a:endParaRPr lang="en-PH" altLang="en-US" sz="5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PH" altLang="en-US" sz="5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nagtiwala siya kay Jesus kaya pinagaling ni Jesus ang anak Niya.</a:t>
            </a:r>
            <a:endParaRPr lang="en-PH" altLang="en-US" sz="5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WPS Presentation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Arial Rounded MT Bold</vt:lpstr>
      <vt:lpstr>Calibri</vt:lpstr>
      <vt:lpstr>Microsoft YaHei</vt:lpstr>
      <vt:lpstr>Arial Unicode MS</vt:lpstr>
      <vt:lpstr>Calibri Light</vt:lpstr>
      <vt:lpstr>Office Theme</vt:lpstr>
      <vt:lpstr>Memory Verse</vt:lpstr>
      <vt:lpstr>Tandaan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Verse</dc:title>
  <dc:creator/>
  <cp:lastModifiedBy>WIZZARD_ZB_01</cp:lastModifiedBy>
  <cp:revision>3</cp:revision>
  <dcterms:created xsi:type="dcterms:W3CDTF">2022-02-27T08:03:00Z</dcterms:created>
  <dcterms:modified xsi:type="dcterms:W3CDTF">2022-03-18T22:33:13Z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FD9C27B59137400998866784B44FF874</vt:lpwstr>
  </property>
  <property fmtid="{D5CDD505-2E9C-101B-9397-08002B2CF9AE}" pid="3" name="KSOProductBuildVer">
    <vt:lpwstr>1033-11.2.0.10463</vt:lpwstr>
  </property>
</Properties>
</file>