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8" r:id="rId4"/>
    <p:sldId id="258" r:id="rId5"/>
    <p:sldId id="257" r:id="rId6"/>
    <p:sldId id="267" r:id="rId7"/>
    <p:sldId id="260" r:id="rId8"/>
    <p:sldId id="259" r:id="rId9"/>
    <p:sldId id="261" r:id="rId10"/>
    <p:sldId id="262" r:id="rId11"/>
    <p:sldId id="263" r:id="rId12"/>
    <p:sldId id="269" r:id="rId13"/>
    <p:sldId id="264" r:id="rId14"/>
    <p:sldId id="265" r:id="rId15"/>
    <p:sldId id="266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11/15/16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4BA6434-7C1E-4C04-B275-623AF5BA0215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11/15/16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68120F9-06F9-420D-8CB8-07EBC1E7AC32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292713" y="1122480"/>
            <a:ext cx="9606575" cy="1827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8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DRAFT CHAT SERVER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344517"/>
            <a:ext cx="9143640" cy="316663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KELOMPOK1</a:t>
            </a:r>
            <a:endParaRPr lang="en-US" sz="4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5111100101 JORDY ADHITYO P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5114100127 R.AY. NOORMALA NADYA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5114100043 JEFFRY NASRI FARUKI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5114100163 M HABIBUR RAHMAN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5114100178 KUKUH RILO PAMBUDI</a:t>
            </a: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TAMPIL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914760" lvl="2"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melihat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list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yang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ada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dalam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chat server. 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TGRUP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ditampilkan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1825560"/>
            <a:ext cx="12192000" cy="5032440"/>
          </a:xfrm>
        </p:spPr>
        <p:txBody>
          <a:bodyPr lIns="91440" tIns="45720" rIns="91440" bIns="45720" anchor="t" anchorCtr="0"/>
          <a:lstStyle/>
          <a:p>
            <a:pPr indent="-228240"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KELUAR GRUP</a:t>
            </a:r>
            <a:endParaRPr lang="en-US" sz="3000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keluar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dari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</a:p>
          <a:p>
            <a:pPr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KGRUP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lang="en-US" sz="2200" b="0" strike="noStrike" spc="-1" dirty="0" smtClean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ditampilkan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USER_NAME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NAMA_GRUP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tidak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tersedia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dirty="0"/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GRUP(Lanjutan)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GRUP(Lanjutan)</a:t>
            </a:r>
            <a:endParaRPr lang="en-US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HAPUS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914760" lvl="2"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menghapus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PASS_GRUP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ditampilkan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NAMA_GRUP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tidak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tersedia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PASS_GRUP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salah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GRUP(Lanjutan)</a:t>
            </a:r>
            <a:endParaRPr lang="en-US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PRINT GRUP </a:t>
            </a:r>
            <a:r>
              <a:rPr lang="en-US" sz="3000" b="0" strike="noStrike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SEKARANG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menampilkan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yang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sedang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masuki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PGS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PARAMETER:-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yang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sedang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dimasuki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seorang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ditampilkan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47080" y="2986200"/>
            <a:ext cx="10515240" cy="891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TERIMA KASIH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DESKRIPSI APLIKASI</a:t>
            </a:r>
            <a:endParaRPr lang="en-US" sz="6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Merupakan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aplikasi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chatting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untuk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berkomunikasi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dalam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sebuah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jaringan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server.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Fitur-fitur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dimiliki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adalah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daftar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, login, logout,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mengirim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pesan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private,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mengirim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pesan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ke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buat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gabung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keluar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tampil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print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grup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sekarang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ESKRIPSI: 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yang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memiliki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harus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membuat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terlebih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dahulu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agar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masuk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chat server.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harus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memasukkan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username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dan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password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untuk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membuat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93720" indent="-2361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DAFTAR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\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r\n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 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8: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9: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USER_NAME: 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ALPHANUMERIC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PASSWORD: 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ALPHANUMERIC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AUTENTIKASI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LOGIN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ESKRIPSI: 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melakukan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login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dengan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memasukkan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username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dan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password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untuk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mendapatkan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hak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akses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 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LOGIN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\r\n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 &gt;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1: Login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erhasil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2: Login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agal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USER_NAME: 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ALPHANUMERIC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PASSWORD: 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ALPHANUMERIC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AUTENTIKASI(</a:t>
            </a:r>
            <a:r>
              <a:rPr lang="en-US" sz="6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1828800"/>
            <a:ext cx="12192000" cy="5029200"/>
          </a:xfrm>
        </p:spPr>
        <p:txBody>
          <a:bodyPr wrap="square" lIns="91440" tIns="45720" rIns="91440" bIns="45720" anchor="t" anchorCtr="0"/>
          <a:lstStyle/>
          <a:p>
            <a:pPr indent="-228240">
              <a:buClr>
                <a:srgbClr val="FFFFFF"/>
              </a:buClr>
              <a:buFont typeface="Arial"/>
              <a:buChar char="•"/>
            </a:pPr>
            <a:r>
              <a:rPr lang="en-US" sz="3000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LOGOUT</a:t>
            </a:r>
          </a:p>
          <a:p>
            <a:pPr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 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6160" lvl="2" indent="0">
              <a:lnSpc>
                <a:spcPct val="100000"/>
              </a:lnSpc>
              <a:buClr>
                <a:srgbClr val="FFFFFF"/>
              </a:buClr>
              <a:buNone/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melakukan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logout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akun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saat</a:t>
            </a: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ini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LOGOUT</a:t>
            </a:r>
            <a:endParaRPr lang="en-US" sz="2200" b="0" strike="noStrike" spc="-1" dirty="0" smtClean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 &gt;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6160" lvl="2" indent="0">
              <a:lnSpc>
                <a:spcPct val="100000"/>
              </a:lnSpc>
              <a:buClr>
                <a:srgbClr val="FFFFFF"/>
              </a:buClr>
              <a:buNone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6: Logout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6160" lvl="2" indent="0">
              <a:lnSpc>
                <a:spcPct val="100000"/>
              </a:lnSpc>
              <a:buClr>
                <a:srgbClr val="FFFFFF"/>
              </a:buClr>
              <a:buNone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7: Logout </a:t>
            </a:r>
            <a:r>
              <a:rPr lang="en-US" sz="2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lang="en-US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 : -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AUTENTIKASI(</a:t>
            </a:r>
            <a:r>
              <a:rPr lang="en-US" sz="6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75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endParaRPr lang="en-US" sz="6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0" y="1828800"/>
            <a:ext cx="12192000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MENGIRIM PESAN PRIVATE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User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mengirim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user lain.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KIRIM_PRIVATE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USER_NAME_TUJUAN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2200" b="0" strike="noStrike" spc="-1" dirty="0" smtClean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USER_NAME_TUJUAN</a:t>
            </a:r>
            <a:endParaRPr lang="en-US" sz="2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2200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 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3: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berhasil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</a:p>
          <a:p>
            <a:pPr marL="914760" lvl="2"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4: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(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USER_NAME_TUJUAN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tidak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ada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</a:p>
          <a:p>
            <a:pPr marL="914760" lvl="2"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5: Proses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terautentikfiasi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(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2"/>
          <p:cNvSpPr txBox="1"/>
          <p:nvPr/>
        </p:nvSpPr>
        <p:spPr>
          <a:xfrm>
            <a:off x="-300" y="1825560"/>
            <a:ext cx="12192000" cy="5032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MENGIRIM PESAN KE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yang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telah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bergabung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di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mengirim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tersebut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KIRIM_GRUP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smtClean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PESAN(</a:t>
            </a:r>
            <a:r>
              <a:rPr lang="en-US" sz="6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-1" y="1828800"/>
            <a:ext cx="12312869" cy="502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BUAT </a:t>
            </a:r>
            <a:r>
              <a:rPr lang="en-US" sz="3000" b="0" strike="noStrike" spc="-1" dirty="0" smtClean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User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membuat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baru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PASS_GRUP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 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karena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NAMA_GRUP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sudah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dipakai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1825560"/>
            <a:ext cx="12192000" cy="5032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GABUNG GRUP</a:t>
            </a:r>
            <a:endParaRPr lang="en-US" sz="3000" b="0" strike="noStrike" spc="-1" dirty="0">
              <a:solidFill>
                <a:srgbClr val="00B0F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DESKRIPSI: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dapat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bergabung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dalam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suatu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yang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sudah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dibuat</a:t>
            </a:r>
            <a:r>
              <a:rPr 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 </a:t>
            </a:r>
            <a:endParaRPr lang="en-US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 GRUP</a:t>
            </a:r>
            <a:endParaRPr lang="en-US" sz="2200" b="0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NAMA_GRUP, PASS_GRUP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&gt;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karena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NAMA_GRUP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tidak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tersedia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USER_NAME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belum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terautentikasi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PASS_GRUP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salah</a:t>
            </a:r>
            <a:endParaRPr lang="en-US" sz="2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</a:t>
            </a:r>
            <a:r>
              <a:rPr lang="en-US" sz="6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Lanjutan</a:t>
            </a:r>
            <a:r>
              <a:rPr lang="en-US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335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PowerPoint Presentation</vt:lpstr>
      <vt:lpstr>DESKRIPSI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CHAT SERVER</dc:title>
  <dc:subject/>
  <dc:creator>erka</dc:creator>
  <dc:description/>
  <cp:lastModifiedBy>Ray Mala</cp:lastModifiedBy>
  <cp:revision>26</cp:revision>
  <dcterms:created xsi:type="dcterms:W3CDTF">2016-11-01T01:36:16Z</dcterms:created>
  <dcterms:modified xsi:type="dcterms:W3CDTF">2016-11-15T04:49:06Z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