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5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6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1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9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3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A289-10B6-4209-9932-05B1C7BDBC4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00A3-8E10-4C95-9F6C-7FABA3BD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3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7314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DRAFT CHAT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75778"/>
            <a:ext cx="9144000" cy="1846262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Trebuchet MS" panose="020B0603020202020204" pitchFamily="34" charset="0"/>
              </a:rPr>
              <a:t>KELOMPOK1</a:t>
            </a:r>
          </a:p>
          <a:p>
            <a:pPr algn="l"/>
            <a:r>
              <a:rPr lang="en-US" dirty="0" smtClean="0">
                <a:latin typeface="Trebuchet MS" panose="020B0603020202020204" pitchFamily="34" charset="0"/>
              </a:rPr>
              <a:t>5111100101 JORDY ADHITYO P</a:t>
            </a:r>
            <a:endParaRPr lang="en-US" dirty="0">
              <a:latin typeface="Trebuchet MS" panose="020B0603020202020204" pitchFamily="34" charset="0"/>
            </a:endParaRPr>
          </a:p>
          <a:p>
            <a:pPr algn="l"/>
            <a:r>
              <a:rPr lang="en-US" dirty="0">
                <a:latin typeface="Trebuchet MS" panose="020B0603020202020204" pitchFamily="34" charset="0"/>
              </a:rPr>
              <a:t>5114100127 R.AY. NOORMALA NADYA</a:t>
            </a:r>
          </a:p>
          <a:p>
            <a:pPr algn="l"/>
            <a:r>
              <a:rPr lang="en-US" dirty="0">
                <a:latin typeface="Trebuchet MS" panose="020B0603020202020204" pitchFamily="34" charset="0"/>
              </a:rPr>
              <a:t>5114100043 JEFFRY NASRI FARUKI</a:t>
            </a:r>
          </a:p>
          <a:p>
            <a:pPr algn="l"/>
            <a:r>
              <a:rPr lang="en-US" dirty="0">
                <a:latin typeface="Trebuchet MS" panose="020B0603020202020204" pitchFamily="34" charset="0"/>
              </a:rPr>
              <a:t>5114100163 M HABIBUR RAHMAN</a:t>
            </a:r>
          </a:p>
          <a:p>
            <a:pPr algn="l"/>
            <a:r>
              <a:rPr lang="en-US" dirty="0">
                <a:latin typeface="Trebuchet MS" panose="020B0603020202020204" pitchFamily="34" charset="0"/>
              </a:rPr>
              <a:t>5114100178 KUKUH RILO PAMBUDI</a:t>
            </a:r>
          </a:p>
          <a:p>
            <a:pPr algn="l"/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AUTENTIKASI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LOGIN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Format message: </a:t>
            </a:r>
          </a:p>
          <a:p>
            <a:pPr lvl="2"/>
            <a:r>
              <a:rPr lang="en-US" dirty="0" smtClean="0">
                <a:latin typeface="Trebuchet MS" panose="020B0603020202020204" pitchFamily="34" charset="0"/>
              </a:rPr>
              <a:t>LOGIN </a:t>
            </a:r>
            <a:r>
              <a:rPr lang="en-US" dirty="0" err="1">
                <a:latin typeface="Trebuchet MS" panose="020B0603020202020204" pitchFamily="34" charset="0"/>
              </a:rPr>
              <a:t>spasi</a:t>
            </a:r>
            <a:r>
              <a:rPr lang="en-US" dirty="0">
                <a:latin typeface="Trebuchet MS" panose="020B0603020202020204" pitchFamily="34" charset="0"/>
              </a:rPr>
              <a:t> USER_NAME </a:t>
            </a:r>
            <a:r>
              <a:rPr lang="en-US" dirty="0" err="1">
                <a:latin typeface="Trebuchet MS" panose="020B0603020202020204" pitchFamily="34" charset="0"/>
              </a:rPr>
              <a:t>spasi</a:t>
            </a:r>
            <a:r>
              <a:rPr lang="en-US" dirty="0">
                <a:latin typeface="Trebuchet MS" panose="020B0603020202020204" pitchFamily="34" charset="0"/>
              </a:rPr>
              <a:t> password \r\n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Return &gt;</a:t>
            </a:r>
            <a:endParaRPr lang="en-US" dirty="0">
              <a:latin typeface="Trebuchet MS" panose="020B0603020202020204" pitchFamily="34" charset="0"/>
            </a:endParaRPr>
          </a:p>
          <a:p>
            <a:pPr lvl="2"/>
            <a:r>
              <a:rPr lang="en-US" dirty="0" err="1">
                <a:latin typeface="Trebuchet MS" panose="020B0603020202020204" pitchFamily="34" charset="0"/>
              </a:rPr>
              <a:t>Sukses</a:t>
            </a:r>
            <a:endParaRPr lang="en-US" dirty="0">
              <a:latin typeface="Trebuchet MS" panose="020B0603020202020204" pitchFamily="34" charset="0"/>
            </a:endParaRPr>
          </a:p>
          <a:p>
            <a:pPr lvl="2"/>
            <a:r>
              <a:rPr lang="en-US" dirty="0" err="1">
                <a:latin typeface="Trebuchet MS" panose="020B0603020202020204" pitchFamily="34" charset="0"/>
              </a:rPr>
              <a:t>Gagal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Parameter :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USER_NAME : ALPHANUMERIC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Password : ALPHANUMERIC </a:t>
            </a:r>
          </a:p>
          <a:p>
            <a:r>
              <a:rPr lang="en-US" dirty="0">
                <a:latin typeface="Trebuchet MS" panose="020B0603020202020204" pitchFamily="34" charset="0"/>
              </a:rPr>
              <a:t>LOGOUT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Format message:</a:t>
            </a:r>
          </a:p>
          <a:p>
            <a:pPr lvl="2"/>
            <a:r>
              <a:rPr lang="en-US" dirty="0" smtClean="0">
                <a:latin typeface="Trebuchet MS" panose="020B0603020202020204" pitchFamily="34" charset="0"/>
              </a:rPr>
              <a:t>LOGOUT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Return &gt; </a:t>
            </a:r>
            <a:r>
              <a:rPr lang="en-US" dirty="0" err="1">
                <a:latin typeface="Trebuchet MS" panose="020B0603020202020204" pitchFamily="34" charset="0"/>
              </a:rPr>
              <a:t>suksess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Parameter : -</a:t>
            </a:r>
          </a:p>
          <a:p>
            <a:pPr lvl="1"/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AUTENTIKASI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DAFTAR</a:t>
            </a:r>
          </a:p>
          <a:p>
            <a:pPr marL="693738" indent="-236538"/>
            <a:r>
              <a:rPr lang="en-US" dirty="0" smtClean="0">
                <a:latin typeface="Trebuchet MS" panose="020B0603020202020204" pitchFamily="34" charset="0"/>
              </a:rPr>
              <a:t>Format </a:t>
            </a:r>
            <a:r>
              <a:rPr lang="en-US" dirty="0">
                <a:latin typeface="Trebuchet MS" panose="020B0603020202020204" pitchFamily="34" charset="0"/>
              </a:rPr>
              <a:t>message:</a:t>
            </a:r>
          </a:p>
          <a:p>
            <a:pPr marL="914400" lvl="2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DAFTAR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spasi</a:t>
            </a:r>
            <a:r>
              <a:rPr lang="en-US" dirty="0">
                <a:latin typeface="Trebuchet MS" panose="020B0603020202020204" pitchFamily="34" charset="0"/>
              </a:rPr>
              <a:t> USER_NAME </a:t>
            </a:r>
            <a:r>
              <a:rPr lang="en-US" dirty="0" err="1">
                <a:latin typeface="Trebuchet MS" panose="020B0603020202020204" pitchFamily="34" charset="0"/>
              </a:rPr>
              <a:t>spasi</a:t>
            </a:r>
            <a:r>
              <a:rPr lang="en-US" dirty="0">
                <a:latin typeface="Trebuchet MS" panose="020B0603020202020204" pitchFamily="34" charset="0"/>
              </a:rPr>
              <a:t> password \r\n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RETURN &gt;</a:t>
            </a:r>
          </a:p>
          <a:p>
            <a:pPr lvl="2"/>
            <a:r>
              <a:rPr lang="en-US" dirty="0" err="1">
                <a:latin typeface="Trebuchet MS" panose="020B0603020202020204" pitchFamily="34" charset="0"/>
              </a:rPr>
              <a:t>Sukses</a:t>
            </a:r>
            <a:endParaRPr lang="en-US" dirty="0">
              <a:latin typeface="Trebuchet MS" panose="020B0603020202020204" pitchFamily="34" charset="0"/>
            </a:endParaRPr>
          </a:p>
          <a:p>
            <a:pPr lvl="2"/>
            <a:r>
              <a:rPr lang="en-US" dirty="0" err="1">
                <a:latin typeface="Trebuchet MS" panose="020B0603020202020204" pitchFamily="34" charset="0"/>
              </a:rPr>
              <a:t>Gagal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Parameter :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USER_NAME : ALPHANUMERIC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Password : ALPHANUMERIC </a:t>
            </a:r>
          </a:p>
        </p:txBody>
      </p:sp>
    </p:spTree>
    <p:extLst>
      <p:ext uri="{BB962C8B-B14F-4D97-AF65-F5344CB8AC3E}">
        <p14:creationId xmlns:p14="http://schemas.microsoft.com/office/powerpoint/2010/main" val="26241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PESAN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TULIS PESAN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Format message: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KIRIM </a:t>
            </a:r>
            <a:r>
              <a:rPr lang="en-US" dirty="0" err="1">
                <a:latin typeface="Trebuchet MS" panose="020B0603020202020204" pitchFamily="34" charset="0"/>
              </a:rPr>
              <a:t>spasi</a:t>
            </a:r>
            <a:r>
              <a:rPr lang="en-US" dirty="0">
                <a:latin typeface="Trebuchet MS" panose="020B0603020202020204" pitchFamily="34" charset="0"/>
              </a:rPr>
              <a:t> USER_NAME_TUJUNAN </a:t>
            </a:r>
            <a:r>
              <a:rPr lang="en-US" dirty="0" err="1">
                <a:latin typeface="Trebuchet MS" panose="020B0603020202020204" pitchFamily="34" charset="0"/>
              </a:rPr>
              <a:t>spasi</a:t>
            </a:r>
            <a:r>
              <a:rPr lang="en-US" dirty="0">
                <a:latin typeface="Trebuchet MS" panose="020B0603020202020204" pitchFamily="34" charset="0"/>
              </a:rPr>
              <a:t> USER_NAME_PENGIRIM </a:t>
            </a:r>
            <a:r>
              <a:rPr lang="en-US" dirty="0" err="1">
                <a:latin typeface="Trebuchet MS" panose="020B0603020202020204" pitchFamily="34" charset="0"/>
              </a:rPr>
              <a:t>spasi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isi_pesan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Parameter: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USER_NAME_TUJUAN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USER_NAME_PENGIRIM</a:t>
            </a:r>
          </a:p>
          <a:p>
            <a:pPr lvl="2"/>
            <a:r>
              <a:rPr lang="en-US" dirty="0" err="1">
                <a:latin typeface="Trebuchet MS" panose="020B0603020202020204" pitchFamily="34" charset="0"/>
              </a:rPr>
              <a:t>Isi_pesan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Return&gt;</a:t>
            </a:r>
          </a:p>
          <a:p>
            <a:pPr lvl="2"/>
            <a:r>
              <a:rPr lang="en-US" dirty="0" err="1">
                <a:latin typeface="Trebuchet MS" panose="020B0603020202020204" pitchFamily="34" charset="0"/>
              </a:rPr>
              <a:t>Sukses</a:t>
            </a:r>
            <a:endParaRPr lang="en-US" dirty="0">
              <a:latin typeface="Trebuchet MS" panose="020B0603020202020204" pitchFamily="34" charset="0"/>
            </a:endParaRPr>
          </a:p>
          <a:p>
            <a:pPr lvl="2"/>
            <a:r>
              <a:rPr lang="en-US" dirty="0" err="1">
                <a:latin typeface="Trebuchet MS" panose="020B0603020202020204" pitchFamily="34" charset="0"/>
              </a:rPr>
              <a:t>Gagal</a:t>
            </a:r>
            <a:r>
              <a:rPr lang="en-US" dirty="0">
                <a:latin typeface="Trebuchet MS" panose="020B0603020202020204" pitchFamily="34" charset="0"/>
              </a:rPr>
              <a:t> &gt; </a:t>
            </a:r>
            <a:r>
              <a:rPr lang="en-US" dirty="0" err="1">
                <a:latin typeface="Trebuchet MS" panose="020B0603020202020204" pitchFamily="34" charset="0"/>
              </a:rPr>
              <a:t>karena</a:t>
            </a:r>
            <a:r>
              <a:rPr lang="en-US" dirty="0">
                <a:latin typeface="Trebuchet MS" panose="020B0603020202020204" pitchFamily="34" charset="0"/>
              </a:rPr>
              <a:t> USER_NAME_TUJUAN </a:t>
            </a:r>
            <a:r>
              <a:rPr lang="en-US" dirty="0" err="1">
                <a:latin typeface="Trebuchet MS" panose="020B0603020202020204" pitchFamily="34" charset="0"/>
              </a:rPr>
              <a:t>tidak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ada</a:t>
            </a:r>
            <a:r>
              <a:rPr lang="en-US" dirty="0">
                <a:latin typeface="Trebuchet MS" panose="020B0603020202020204" pitchFamily="34" charset="0"/>
              </a:rPr>
              <a:t>, USER_NAME_PENGIRIM </a:t>
            </a:r>
            <a:r>
              <a:rPr lang="en-US" dirty="0" err="1">
                <a:latin typeface="Trebuchet MS" panose="020B0603020202020204" pitchFamily="34" charset="0"/>
              </a:rPr>
              <a:t>tidak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ada</a:t>
            </a:r>
            <a:r>
              <a:rPr lang="en-US" dirty="0">
                <a:latin typeface="Trebuchet MS" panose="020B0603020202020204" pitchFamily="34" charset="0"/>
              </a:rPr>
              <a:t>, USER_NAME </a:t>
            </a:r>
            <a:r>
              <a:rPr lang="en-US" dirty="0" err="1">
                <a:latin typeface="Trebuchet MS" panose="020B0603020202020204" pitchFamily="34" charset="0"/>
              </a:rPr>
              <a:t>belum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terautentikasi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GRUP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BUAT GRUP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Format message:</a:t>
            </a:r>
          </a:p>
          <a:p>
            <a:pPr lvl="2"/>
            <a:r>
              <a:rPr lang="en-US" sz="2400" dirty="0">
                <a:latin typeface="Trebuchet MS" panose="020B0603020202020204" pitchFamily="34" charset="0"/>
              </a:rPr>
              <a:t>BGRUP </a:t>
            </a:r>
            <a:r>
              <a:rPr lang="en-US" sz="2400" dirty="0" err="1">
                <a:latin typeface="Trebuchet MS" panose="020B0603020202020204" pitchFamily="34" charset="0"/>
              </a:rPr>
              <a:t>spasi</a:t>
            </a:r>
            <a:r>
              <a:rPr lang="en-US" sz="2400" dirty="0">
                <a:latin typeface="Trebuchet MS" panose="020B0603020202020204" pitchFamily="34" charset="0"/>
              </a:rPr>
              <a:t> NAMA_GRUP </a:t>
            </a:r>
            <a:r>
              <a:rPr lang="en-US" sz="2400" dirty="0" err="1">
                <a:latin typeface="Trebuchet MS" panose="020B0603020202020204" pitchFamily="34" charset="0"/>
              </a:rPr>
              <a:t>spasi</a:t>
            </a:r>
            <a:r>
              <a:rPr lang="en-US" sz="2400" dirty="0">
                <a:latin typeface="Trebuchet MS" panose="020B0603020202020204" pitchFamily="34" charset="0"/>
              </a:rPr>
              <a:t> PASS_GRUP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Parameter:</a:t>
            </a:r>
          </a:p>
          <a:p>
            <a:pPr lvl="2"/>
            <a:r>
              <a:rPr lang="en-US" sz="2400" dirty="0">
                <a:latin typeface="Trebuchet MS" panose="020B0603020202020204" pitchFamily="34" charset="0"/>
              </a:rPr>
              <a:t>NAMA_GRUP</a:t>
            </a:r>
          </a:p>
          <a:p>
            <a:pPr lvl="2"/>
            <a:r>
              <a:rPr lang="en-US" sz="2400" dirty="0">
                <a:latin typeface="Trebuchet MS" panose="020B0603020202020204" pitchFamily="34" charset="0"/>
              </a:rPr>
              <a:t>PASS GRUP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Return&gt;</a:t>
            </a:r>
          </a:p>
          <a:p>
            <a:pPr lvl="2"/>
            <a:r>
              <a:rPr lang="en-US" sz="2400" dirty="0" err="1">
                <a:latin typeface="Trebuchet MS" panose="020B0603020202020204" pitchFamily="34" charset="0"/>
              </a:rPr>
              <a:t>Sukses</a:t>
            </a:r>
            <a:endParaRPr lang="en-US" sz="2400" dirty="0">
              <a:latin typeface="Trebuchet MS" panose="020B0603020202020204" pitchFamily="34" charset="0"/>
            </a:endParaRPr>
          </a:p>
          <a:p>
            <a:pPr lvl="2"/>
            <a:r>
              <a:rPr lang="en-US" sz="2400" dirty="0" err="1">
                <a:latin typeface="Trebuchet MS" panose="020B0603020202020204" pitchFamily="34" charset="0"/>
              </a:rPr>
              <a:t>Gagal</a:t>
            </a:r>
            <a:r>
              <a:rPr lang="en-US" sz="2400" dirty="0">
                <a:latin typeface="Trebuchet MS" panose="020B0603020202020204" pitchFamily="34" charset="0"/>
              </a:rPr>
              <a:t> &gt; </a:t>
            </a:r>
            <a:r>
              <a:rPr lang="en-US" sz="2400" dirty="0" err="1">
                <a:latin typeface="Trebuchet MS" panose="020B0603020202020204" pitchFamily="34" charset="0"/>
              </a:rPr>
              <a:t>karena</a:t>
            </a:r>
            <a:r>
              <a:rPr lang="en-US" sz="2400" dirty="0">
                <a:latin typeface="Trebuchet MS" panose="020B0603020202020204" pitchFamily="34" charset="0"/>
              </a:rPr>
              <a:t> NAMA_GRUP </a:t>
            </a:r>
            <a:r>
              <a:rPr lang="en-US" sz="2400" dirty="0" err="1">
                <a:latin typeface="Trebuchet MS" panose="020B0603020202020204" pitchFamily="34" charset="0"/>
              </a:rPr>
              <a:t>sudah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dipakai</a:t>
            </a:r>
            <a:r>
              <a:rPr lang="en-US" sz="2400" dirty="0">
                <a:latin typeface="Trebuchet MS" panose="020B0603020202020204" pitchFamily="34" charset="0"/>
              </a:rPr>
              <a:t>, USER_NAME </a:t>
            </a:r>
            <a:r>
              <a:rPr lang="en-US" sz="2400" dirty="0" err="1">
                <a:latin typeface="Trebuchet MS" panose="020B0603020202020204" pitchFamily="34" charset="0"/>
              </a:rPr>
              <a:t>belum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latin typeface="Trebuchet MS" panose="020B0603020202020204" pitchFamily="34" charset="0"/>
              </a:rPr>
              <a:t>terautentikasi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GABUNG GRUP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sz="2800" dirty="0">
                <a:latin typeface="Trebuchet MS" panose="020B0603020202020204" pitchFamily="34" charset="0"/>
              </a:rPr>
              <a:t>Format message:</a:t>
            </a:r>
          </a:p>
          <a:p>
            <a:pPr lvl="2"/>
            <a:r>
              <a:rPr lang="en-US" sz="2800" dirty="0">
                <a:latin typeface="Trebuchet MS" panose="020B0603020202020204" pitchFamily="34" charset="0"/>
              </a:rPr>
              <a:t>GGRUP </a:t>
            </a:r>
            <a:r>
              <a:rPr lang="en-US" sz="2800" dirty="0" err="1">
                <a:latin typeface="Trebuchet MS" panose="020B0603020202020204" pitchFamily="34" charset="0"/>
              </a:rPr>
              <a:t>spasi</a:t>
            </a:r>
            <a:r>
              <a:rPr lang="en-US" sz="2800" dirty="0">
                <a:latin typeface="Trebuchet MS" panose="020B0603020202020204" pitchFamily="34" charset="0"/>
              </a:rPr>
              <a:t> NAMA_GRUP </a:t>
            </a:r>
            <a:r>
              <a:rPr lang="en-US" sz="2800" dirty="0" err="1">
                <a:latin typeface="Trebuchet MS" panose="020B0603020202020204" pitchFamily="34" charset="0"/>
              </a:rPr>
              <a:t>spasi</a:t>
            </a:r>
            <a:r>
              <a:rPr lang="en-US" sz="2800" dirty="0">
                <a:latin typeface="Trebuchet MS" panose="020B0603020202020204" pitchFamily="34" charset="0"/>
              </a:rPr>
              <a:t> PASS GRUP</a:t>
            </a:r>
          </a:p>
          <a:p>
            <a:pPr lvl="1"/>
            <a:r>
              <a:rPr lang="en-US" sz="2800" dirty="0">
                <a:latin typeface="Trebuchet MS" panose="020B0603020202020204" pitchFamily="34" charset="0"/>
              </a:rPr>
              <a:t>Parameter:</a:t>
            </a:r>
          </a:p>
          <a:p>
            <a:pPr lvl="2"/>
            <a:r>
              <a:rPr lang="en-US" sz="2800" dirty="0">
                <a:latin typeface="Trebuchet MS" panose="020B0603020202020204" pitchFamily="34" charset="0"/>
              </a:rPr>
              <a:t>NAMA_GRUP, PASS_GRUP</a:t>
            </a:r>
          </a:p>
          <a:p>
            <a:pPr lvl="1"/>
            <a:r>
              <a:rPr lang="en-US" sz="2800" dirty="0">
                <a:latin typeface="Trebuchet MS" panose="020B0603020202020204" pitchFamily="34" charset="0"/>
              </a:rPr>
              <a:t>Return&gt;</a:t>
            </a:r>
          </a:p>
          <a:p>
            <a:pPr lvl="2"/>
            <a:r>
              <a:rPr lang="en-US" sz="2800" dirty="0" err="1">
                <a:latin typeface="Trebuchet MS" panose="020B0603020202020204" pitchFamily="34" charset="0"/>
              </a:rPr>
              <a:t>Sukses</a:t>
            </a:r>
            <a:endParaRPr lang="en-US" sz="2800" dirty="0">
              <a:latin typeface="Trebuchet MS" panose="020B0603020202020204" pitchFamily="34" charset="0"/>
            </a:endParaRPr>
          </a:p>
          <a:p>
            <a:pPr lvl="2"/>
            <a:r>
              <a:rPr lang="en-US" sz="2800" dirty="0" err="1">
                <a:latin typeface="Trebuchet MS" panose="020B0603020202020204" pitchFamily="34" charset="0"/>
              </a:rPr>
              <a:t>Gagal</a:t>
            </a:r>
            <a:r>
              <a:rPr lang="en-US" sz="2800" dirty="0">
                <a:latin typeface="Trebuchet MS" panose="020B0603020202020204" pitchFamily="34" charset="0"/>
              </a:rPr>
              <a:t> &gt; </a:t>
            </a:r>
            <a:r>
              <a:rPr lang="en-US" sz="2800" dirty="0" err="1">
                <a:latin typeface="Trebuchet MS" panose="020B0603020202020204" pitchFamily="34" charset="0"/>
              </a:rPr>
              <a:t>karena</a:t>
            </a:r>
            <a:r>
              <a:rPr lang="en-US" sz="2800" dirty="0">
                <a:latin typeface="Trebuchet MS" panose="020B0603020202020204" pitchFamily="34" charset="0"/>
              </a:rPr>
              <a:t> NAMA_GRUP </a:t>
            </a:r>
            <a:r>
              <a:rPr lang="en-US" sz="2800" dirty="0" err="1">
                <a:latin typeface="Trebuchet MS" panose="020B0603020202020204" pitchFamily="34" charset="0"/>
              </a:rPr>
              <a:t>tidak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latin typeface="Trebuchet MS" panose="020B0603020202020204" pitchFamily="34" charset="0"/>
              </a:rPr>
              <a:t>tersedia</a:t>
            </a:r>
            <a:r>
              <a:rPr lang="en-US" sz="2800" dirty="0">
                <a:latin typeface="Trebuchet MS" panose="020B0603020202020204" pitchFamily="34" charset="0"/>
              </a:rPr>
              <a:t>, USER_NAME </a:t>
            </a:r>
            <a:r>
              <a:rPr lang="en-US" sz="2800" dirty="0" err="1">
                <a:latin typeface="Trebuchet MS" panose="020B0603020202020204" pitchFamily="34" charset="0"/>
              </a:rPr>
              <a:t>belum</a:t>
            </a:r>
            <a:r>
              <a:rPr lang="en-US" sz="2800" dirty="0"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latin typeface="Trebuchet MS" panose="020B0603020202020204" pitchFamily="34" charset="0"/>
              </a:rPr>
              <a:t>terautentikasi</a:t>
            </a:r>
            <a:r>
              <a:rPr lang="en-US" sz="2800" dirty="0">
                <a:latin typeface="Trebuchet MS" panose="020B0603020202020204" pitchFamily="34" charset="0"/>
              </a:rPr>
              <a:t>, PASS_GRUP </a:t>
            </a:r>
            <a:r>
              <a:rPr lang="en-US" sz="2800" dirty="0" err="1">
                <a:latin typeface="Trebuchet MS" panose="020B0603020202020204" pitchFamily="34" charset="0"/>
              </a:rPr>
              <a:t>salah</a:t>
            </a: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38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GRUP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TAMPIL GRUP</a:t>
            </a:r>
            <a:endParaRPr lang="en-US" sz="2400" dirty="0">
              <a:latin typeface="Trebuchet MS" panose="020B0603020202020204" pitchFamily="34" charset="0"/>
            </a:endParaRPr>
          </a:p>
          <a:p>
            <a:pPr lvl="1"/>
            <a:r>
              <a:rPr lang="en-US" sz="2000" dirty="0">
                <a:latin typeface="Trebuchet MS" panose="020B0603020202020204" pitchFamily="34" charset="0"/>
              </a:rPr>
              <a:t>Format message:</a:t>
            </a:r>
          </a:p>
          <a:p>
            <a:pPr lvl="2"/>
            <a:r>
              <a:rPr lang="en-US" sz="1600" dirty="0">
                <a:latin typeface="Trebuchet MS" panose="020B0603020202020204" pitchFamily="34" charset="0"/>
              </a:rPr>
              <a:t>TGRUP</a:t>
            </a:r>
          </a:p>
          <a:p>
            <a:pPr lvl="1"/>
            <a:r>
              <a:rPr lang="en-US" sz="2000" dirty="0">
                <a:latin typeface="Trebuchet MS" panose="020B0603020202020204" pitchFamily="34" charset="0"/>
              </a:rPr>
              <a:t>Parameter:</a:t>
            </a:r>
          </a:p>
          <a:p>
            <a:pPr lvl="2"/>
            <a:r>
              <a:rPr lang="en-US" sz="1600" dirty="0">
                <a:latin typeface="Trebuchet MS" panose="020B0603020202020204" pitchFamily="34" charset="0"/>
              </a:rPr>
              <a:t>-</a:t>
            </a:r>
          </a:p>
          <a:p>
            <a:pPr lvl="1"/>
            <a:r>
              <a:rPr lang="en-US" sz="2000" dirty="0">
                <a:latin typeface="Trebuchet MS" panose="020B0603020202020204" pitchFamily="34" charset="0"/>
              </a:rPr>
              <a:t>Return&gt;</a:t>
            </a:r>
          </a:p>
          <a:p>
            <a:pPr lvl="2"/>
            <a:r>
              <a:rPr lang="en-US" sz="1600" dirty="0" err="1">
                <a:latin typeface="Trebuchet MS" panose="020B0603020202020204" pitchFamily="34" charset="0"/>
              </a:rPr>
              <a:t>Sukses</a:t>
            </a:r>
            <a:r>
              <a:rPr lang="en-US" sz="1600" dirty="0">
                <a:latin typeface="Trebuchet MS" panose="020B0603020202020204" pitchFamily="34" charset="0"/>
              </a:rPr>
              <a:t> &gt; </a:t>
            </a:r>
            <a:r>
              <a:rPr lang="en-US" sz="1600" dirty="0" err="1">
                <a:latin typeface="Trebuchet MS" panose="020B0603020202020204" pitchFamily="34" charset="0"/>
              </a:rPr>
              <a:t>daftar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grup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ditampilkan</a:t>
            </a:r>
            <a:endParaRPr lang="en-US" sz="1600" dirty="0">
              <a:latin typeface="Trebuchet MS" panose="020B0603020202020204" pitchFamily="34" charset="0"/>
            </a:endParaRPr>
          </a:p>
          <a:p>
            <a:pPr lvl="2"/>
            <a:r>
              <a:rPr lang="en-US" sz="1600" dirty="0" err="1">
                <a:latin typeface="Trebuchet MS" panose="020B0603020202020204" pitchFamily="34" charset="0"/>
              </a:rPr>
              <a:t>Gagal</a:t>
            </a:r>
            <a:r>
              <a:rPr lang="en-US" sz="1600" dirty="0">
                <a:latin typeface="Trebuchet MS" panose="020B0603020202020204" pitchFamily="34" charset="0"/>
              </a:rPr>
              <a:t> &gt; USER_NAME </a:t>
            </a:r>
            <a:r>
              <a:rPr lang="en-US" sz="1600" dirty="0" err="1">
                <a:latin typeface="Trebuchet MS" panose="020B0603020202020204" pitchFamily="34" charset="0"/>
              </a:rPr>
              <a:t>belum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terautentikasi</a:t>
            </a:r>
            <a:endParaRPr lang="en-US" sz="1600" dirty="0">
              <a:latin typeface="Trebuchet MS" panose="020B0603020202020204" pitchFamily="34" charset="0"/>
            </a:endParaRPr>
          </a:p>
          <a:p>
            <a:r>
              <a:rPr lang="en-US" sz="2400" dirty="0" smtClean="0">
                <a:latin typeface="Trebuchet MS" panose="020B0603020202020204" pitchFamily="34" charset="0"/>
              </a:rPr>
              <a:t>KELUAR GRUP</a:t>
            </a:r>
            <a:endParaRPr lang="en-US" sz="2400" dirty="0">
              <a:latin typeface="Trebuchet MS" panose="020B0603020202020204" pitchFamily="34" charset="0"/>
            </a:endParaRPr>
          </a:p>
          <a:p>
            <a:pPr lvl="1"/>
            <a:r>
              <a:rPr lang="en-US" sz="2000" dirty="0">
                <a:latin typeface="Trebuchet MS" panose="020B0603020202020204" pitchFamily="34" charset="0"/>
              </a:rPr>
              <a:t>Format message:</a:t>
            </a:r>
          </a:p>
          <a:p>
            <a:pPr lvl="2"/>
            <a:r>
              <a:rPr lang="en-US" sz="1600" dirty="0">
                <a:latin typeface="Trebuchet MS" panose="020B0603020202020204" pitchFamily="34" charset="0"/>
              </a:rPr>
              <a:t>KGRUP </a:t>
            </a:r>
            <a:r>
              <a:rPr lang="en-US" sz="1600" dirty="0" err="1">
                <a:latin typeface="Trebuchet MS" panose="020B0603020202020204" pitchFamily="34" charset="0"/>
              </a:rPr>
              <a:t>spasi</a:t>
            </a:r>
            <a:r>
              <a:rPr lang="en-US" sz="1600" dirty="0">
                <a:latin typeface="Trebuchet MS" panose="020B0603020202020204" pitchFamily="34" charset="0"/>
              </a:rPr>
              <a:t> NAMA_GRUP</a:t>
            </a:r>
          </a:p>
          <a:p>
            <a:pPr lvl="1"/>
            <a:r>
              <a:rPr lang="en-US" sz="2000" dirty="0">
                <a:latin typeface="Trebuchet MS" panose="020B0603020202020204" pitchFamily="34" charset="0"/>
              </a:rPr>
              <a:t>Parameter:</a:t>
            </a:r>
          </a:p>
          <a:p>
            <a:pPr lvl="2"/>
            <a:r>
              <a:rPr lang="en-US" sz="1600" dirty="0">
                <a:latin typeface="Trebuchet MS" panose="020B0603020202020204" pitchFamily="34" charset="0"/>
              </a:rPr>
              <a:t>NAMA_GRUP</a:t>
            </a:r>
          </a:p>
          <a:p>
            <a:pPr lvl="1"/>
            <a:r>
              <a:rPr lang="en-US" sz="2000" dirty="0">
                <a:latin typeface="Trebuchet MS" panose="020B0603020202020204" pitchFamily="34" charset="0"/>
              </a:rPr>
              <a:t>Return&gt;</a:t>
            </a:r>
          </a:p>
          <a:p>
            <a:pPr lvl="2"/>
            <a:r>
              <a:rPr lang="en-US" sz="1600" dirty="0" err="1">
                <a:latin typeface="Trebuchet MS" panose="020B0603020202020204" pitchFamily="34" charset="0"/>
              </a:rPr>
              <a:t>Sukses</a:t>
            </a:r>
            <a:r>
              <a:rPr lang="en-US" sz="1600" dirty="0">
                <a:latin typeface="Trebuchet MS" panose="020B0603020202020204" pitchFamily="34" charset="0"/>
              </a:rPr>
              <a:t> &gt; </a:t>
            </a:r>
            <a:r>
              <a:rPr lang="en-US" sz="1600" dirty="0" err="1">
                <a:latin typeface="Trebuchet MS" panose="020B0603020202020204" pitchFamily="34" charset="0"/>
              </a:rPr>
              <a:t>daftar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grup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ditampilkan</a:t>
            </a:r>
            <a:endParaRPr lang="en-US" sz="1600" dirty="0">
              <a:latin typeface="Trebuchet MS" panose="020B0603020202020204" pitchFamily="34" charset="0"/>
            </a:endParaRPr>
          </a:p>
          <a:p>
            <a:pPr lvl="2"/>
            <a:r>
              <a:rPr lang="en-US" sz="1600" dirty="0" err="1">
                <a:latin typeface="Trebuchet MS" panose="020B0603020202020204" pitchFamily="34" charset="0"/>
              </a:rPr>
              <a:t>Gagal</a:t>
            </a:r>
            <a:r>
              <a:rPr lang="en-US" sz="1600" dirty="0">
                <a:latin typeface="Trebuchet MS" panose="020B0603020202020204" pitchFamily="34" charset="0"/>
              </a:rPr>
              <a:t> &gt; USER_NAME </a:t>
            </a:r>
            <a:r>
              <a:rPr lang="en-US" sz="1600" dirty="0" err="1">
                <a:latin typeface="Trebuchet MS" panose="020B0603020202020204" pitchFamily="34" charset="0"/>
              </a:rPr>
              <a:t>belum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terautentikasi</a:t>
            </a:r>
            <a:r>
              <a:rPr lang="en-US" sz="1600" dirty="0">
                <a:latin typeface="Trebuchet MS" panose="020B0603020202020204" pitchFamily="34" charset="0"/>
              </a:rPr>
              <a:t>, NAMA_GRUP </a:t>
            </a:r>
            <a:r>
              <a:rPr lang="en-US" sz="1600" dirty="0" err="1">
                <a:latin typeface="Trebuchet MS" panose="020B0603020202020204" pitchFamily="34" charset="0"/>
              </a:rPr>
              <a:t>tidak</a:t>
            </a:r>
            <a:r>
              <a:rPr lang="en-US" sz="1600" dirty="0"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latin typeface="Trebuchet MS" panose="020B0603020202020204" pitchFamily="34" charset="0"/>
              </a:rPr>
              <a:t>tersedia</a:t>
            </a:r>
            <a:endParaRPr lang="en-US" sz="16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6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GRUP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HAPUS GRUP</a:t>
            </a:r>
            <a:endParaRPr lang="en-US" dirty="0">
              <a:latin typeface="Trebuchet MS" panose="020B0603020202020204" pitchFamily="34" charset="0"/>
            </a:endParaRP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Format message: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H</a:t>
            </a:r>
            <a:r>
              <a:rPr lang="en-US" dirty="0" smtClean="0">
                <a:latin typeface="Trebuchet MS" panose="020B0603020202020204" pitchFamily="34" charset="0"/>
              </a:rPr>
              <a:t>GRUP </a:t>
            </a:r>
            <a:r>
              <a:rPr lang="en-US" dirty="0" err="1">
                <a:latin typeface="Trebuchet MS" panose="020B0603020202020204" pitchFamily="34" charset="0"/>
              </a:rPr>
              <a:t>spasi</a:t>
            </a:r>
            <a:r>
              <a:rPr lang="en-US" dirty="0">
                <a:latin typeface="Trebuchet MS" panose="020B0603020202020204" pitchFamily="34" charset="0"/>
              </a:rPr>
              <a:t> NAMA_GRUP </a:t>
            </a:r>
            <a:r>
              <a:rPr lang="en-US" dirty="0" err="1">
                <a:latin typeface="Trebuchet MS" panose="020B0603020202020204" pitchFamily="34" charset="0"/>
              </a:rPr>
              <a:t>spasi</a:t>
            </a:r>
            <a:r>
              <a:rPr lang="en-US" dirty="0">
                <a:latin typeface="Trebuchet MS" panose="020B0603020202020204" pitchFamily="34" charset="0"/>
              </a:rPr>
              <a:t> PASS_GRUP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Parameter: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NAMA_GRUP</a:t>
            </a:r>
          </a:p>
          <a:p>
            <a:pPr lvl="2"/>
            <a:r>
              <a:rPr lang="en-US" dirty="0">
                <a:latin typeface="Trebuchet MS" panose="020B0603020202020204" pitchFamily="34" charset="0"/>
              </a:rPr>
              <a:t>PASS_GRUP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Return&gt;</a:t>
            </a:r>
          </a:p>
          <a:p>
            <a:pPr lvl="2"/>
            <a:r>
              <a:rPr lang="en-US" dirty="0" err="1">
                <a:latin typeface="Trebuchet MS" panose="020B0603020202020204" pitchFamily="34" charset="0"/>
              </a:rPr>
              <a:t>Sukses</a:t>
            </a:r>
            <a:r>
              <a:rPr lang="en-US" dirty="0">
                <a:latin typeface="Trebuchet MS" panose="020B0603020202020204" pitchFamily="34" charset="0"/>
              </a:rPr>
              <a:t> &gt; </a:t>
            </a:r>
            <a:r>
              <a:rPr lang="en-US" dirty="0" err="1">
                <a:latin typeface="Trebuchet MS" panose="020B0603020202020204" pitchFamily="34" charset="0"/>
              </a:rPr>
              <a:t>daftar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grup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ditampilkan</a:t>
            </a:r>
            <a:endParaRPr lang="en-US" dirty="0">
              <a:latin typeface="Trebuchet MS" panose="020B0603020202020204" pitchFamily="34" charset="0"/>
            </a:endParaRPr>
          </a:p>
          <a:p>
            <a:pPr lvl="2"/>
            <a:r>
              <a:rPr lang="en-US" dirty="0" err="1">
                <a:latin typeface="Trebuchet MS" panose="020B0603020202020204" pitchFamily="34" charset="0"/>
              </a:rPr>
              <a:t>Gagal</a:t>
            </a:r>
            <a:r>
              <a:rPr lang="en-US" dirty="0">
                <a:latin typeface="Trebuchet MS" panose="020B0603020202020204" pitchFamily="34" charset="0"/>
              </a:rPr>
              <a:t> &gt; USER_NAME </a:t>
            </a:r>
            <a:r>
              <a:rPr lang="en-US" dirty="0" err="1">
                <a:latin typeface="Trebuchet MS" panose="020B0603020202020204" pitchFamily="34" charset="0"/>
              </a:rPr>
              <a:t>belum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terautentikasi</a:t>
            </a:r>
            <a:r>
              <a:rPr lang="en-US" dirty="0">
                <a:latin typeface="Trebuchet MS" panose="020B0603020202020204" pitchFamily="34" charset="0"/>
              </a:rPr>
              <a:t>, NAMA_GRUP </a:t>
            </a:r>
            <a:r>
              <a:rPr lang="en-US" dirty="0" err="1">
                <a:latin typeface="Trebuchet MS" panose="020B0603020202020204" pitchFamily="34" charset="0"/>
              </a:rPr>
              <a:t>tidak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</a:rPr>
              <a:t>tersedia</a:t>
            </a:r>
            <a:r>
              <a:rPr lang="en-US" dirty="0">
                <a:latin typeface="Trebuchet MS" panose="020B0603020202020204" pitchFamily="34" charset="0"/>
              </a:rPr>
              <a:t>, PASS_GRUP </a:t>
            </a:r>
            <a:r>
              <a:rPr lang="en-US" dirty="0" err="1">
                <a:latin typeface="Trebuchet MS" panose="020B0603020202020204" pitchFamily="34" charset="0"/>
              </a:rPr>
              <a:t>salah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92" y="2986210"/>
            <a:ext cx="10515600" cy="8911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000" dirty="0" smtClean="0">
                <a:latin typeface="Trebuchet MS" panose="020B0603020202020204" pitchFamily="34" charset="0"/>
              </a:rPr>
              <a:t>TERIMA KASIH</a:t>
            </a:r>
            <a:endParaRPr lang="en-US" sz="6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7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265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Office Theme</vt:lpstr>
      <vt:lpstr>DRAFT CHAT SERVER</vt:lpstr>
      <vt:lpstr>AUTENTIKASI</vt:lpstr>
      <vt:lpstr>AUTENTIKASI</vt:lpstr>
      <vt:lpstr>PESAN</vt:lpstr>
      <vt:lpstr>GRUP</vt:lpstr>
      <vt:lpstr>PowerPoint Presentation</vt:lpstr>
      <vt:lpstr>GRUP</vt:lpstr>
      <vt:lpstr>GRUP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CHAT SERVER</dc:title>
  <dc:creator>erka</dc:creator>
  <cp:lastModifiedBy>Ray Mala</cp:lastModifiedBy>
  <cp:revision>13</cp:revision>
  <dcterms:created xsi:type="dcterms:W3CDTF">2016-11-01T01:36:16Z</dcterms:created>
  <dcterms:modified xsi:type="dcterms:W3CDTF">2016-11-08T01:49:54Z</dcterms:modified>
</cp:coreProperties>
</file>