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A935-28BE-4CFD-8B18-9EFDAAC7086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RANCANGAN WEB SERVER BESERTA LOAD BALANCER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301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5111100101 JORDY ADHITYO P</a:t>
            </a:r>
          </a:p>
          <a:p>
            <a:r>
              <a:rPr lang="en-US" dirty="0"/>
              <a:t>5114100127 R.AY. NOORMALA NADYA</a:t>
            </a:r>
          </a:p>
          <a:p>
            <a:r>
              <a:rPr lang="en-US" dirty="0"/>
              <a:t>5114100043 JEFFRY NASRI FARUKI</a:t>
            </a:r>
          </a:p>
          <a:p>
            <a:r>
              <a:rPr lang="en-US" dirty="0"/>
              <a:t>5114100163 M HABIBUR RAHMAN</a:t>
            </a:r>
          </a:p>
          <a:p>
            <a:r>
              <a:rPr lang="en-US" dirty="0"/>
              <a:t>5114100178 KUKUH RILO PAMBUDI</a:t>
            </a:r>
          </a:p>
        </p:txBody>
      </p:sp>
    </p:spTree>
    <p:extLst>
      <p:ext uri="{BB962C8B-B14F-4D97-AF65-F5344CB8AC3E}">
        <p14:creationId xmlns:p14="http://schemas.microsoft.com/office/powerpoint/2010/main" val="20384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SPESIFIKASI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1 computer </a:t>
            </a:r>
            <a:r>
              <a:rPr lang="en-US" dirty="0" err="1"/>
              <a:t>sebagai</a:t>
            </a:r>
            <a:r>
              <a:rPr lang="en-US" dirty="0"/>
              <a:t> load balancer</a:t>
            </a:r>
          </a:p>
          <a:p>
            <a:pPr lvl="1"/>
            <a:r>
              <a:rPr lang="en-US" dirty="0"/>
              <a:t>4 computer </a:t>
            </a:r>
            <a:r>
              <a:rPr lang="en-US" dirty="0" err="1"/>
              <a:t>sebagai</a:t>
            </a:r>
            <a:r>
              <a:rPr lang="en-US" dirty="0"/>
              <a:t> web server </a:t>
            </a:r>
          </a:p>
          <a:p>
            <a:r>
              <a:rPr lang="en-US" dirty="0" err="1"/>
              <a:t>Melayani</a:t>
            </a:r>
            <a:r>
              <a:rPr lang="en-US" dirty="0"/>
              <a:t> request </a:t>
            </a:r>
            <a:r>
              <a:rPr lang="en-US" b="1" u="sng" dirty="0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6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RANCANGAN ARSITEKTUR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8045" y="3086101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30845" y="5020409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30845" y="1233488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94982" y="3938955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94983" y="2306149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65837" y="3086101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6" name="Straight Arrow Connector 15"/>
          <p:cNvCxnSpPr>
            <a:stCxn id="14" idx="3"/>
            <a:endCxn id="4" idx="1"/>
          </p:cNvCxnSpPr>
          <p:nvPr/>
        </p:nvCxnSpPr>
        <p:spPr>
          <a:xfrm>
            <a:off x="2930768" y="3714751"/>
            <a:ext cx="3417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7112976" y="3714751"/>
            <a:ext cx="1017869" cy="1934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4" idx="3"/>
            <a:endCxn id="11" idx="1"/>
          </p:cNvCxnSpPr>
          <p:nvPr/>
        </p:nvCxnSpPr>
        <p:spPr>
          <a:xfrm flipV="1">
            <a:off x="7112976" y="1862138"/>
            <a:ext cx="1017869" cy="1852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4" idx="3"/>
            <a:endCxn id="13" idx="1"/>
          </p:cNvCxnSpPr>
          <p:nvPr/>
        </p:nvCxnSpPr>
        <p:spPr>
          <a:xfrm flipV="1">
            <a:off x="7112976" y="2934799"/>
            <a:ext cx="2582007" cy="77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4" idx="3"/>
            <a:endCxn id="12" idx="1"/>
          </p:cNvCxnSpPr>
          <p:nvPr/>
        </p:nvCxnSpPr>
        <p:spPr>
          <a:xfrm>
            <a:off x="7112976" y="3714751"/>
            <a:ext cx="2582006" cy="852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32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Semua</a:t>
            </a:r>
            <a:r>
              <a:rPr lang="en-US" dirty="0"/>
              <a:t> web server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load balancer.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balancer </a:t>
            </a:r>
            <a:r>
              <a:rPr lang="en-US" dirty="0" err="1"/>
              <a:t>menunggu</a:t>
            </a:r>
            <a:r>
              <a:rPr lang="en-US" dirty="0"/>
              <a:t> request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request </a:t>
            </a:r>
            <a:r>
              <a:rPr lang="en-US" dirty="0" err="1"/>
              <a:t>dari</a:t>
            </a:r>
            <a:r>
              <a:rPr lang="en-US" dirty="0"/>
              <a:t> client, load balancer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data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Beban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server = </a:t>
            </a:r>
            <a:r>
              <a:rPr lang="en-US" dirty="0" err="1"/>
              <a:t>jumlah</a:t>
            </a:r>
            <a:r>
              <a:rPr lang="en-US" dirty="0"/>
              <a:t> data / </a:t>
            </a:r>
            <a:r>
              <a:rPr lang="en-US" dirty="0" err="1"/>
              <a:t>jumlah</a:t>
            </a:r>
            <a:r>
              <a:rPr lang="en-US" dirty="0"/>
              <a:t> web server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balancer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server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balancer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8933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19" y="2712671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627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RANCANGAN WEB SERVER BESERTA LOAD BALANCER</vt:lpstr>
      <vt:lpstr>SPESIFIKASI</vt:lpstr>
      <vt:lpstr>RANCANGAN ARSITEKTUR</vt:lpstr>
      <vt:lpstr>CARA KERJA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</dc:creator>
  <cp:lastModifiedBy>erka</cp:lastModifiedBy>
  <cp:revision>5</cp:revision>
  <dcterms:created xsi:type="dcterms:W3CDTF">2016-12-12T15:42:47Z</dcterms:created>
  <dcterms:modified xsi:type="dcterms:W3CDTF">2016-12-12T16:15:11Z</dcterms:modified>
</cp:coreProperties>
</file>