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F8FA-9017-4CCD-A487-44DD51B5481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603"/>
            <a:ext cx="9144000" cy="2387600"/>
          </a:xfrm>
        </p:spPr>
        <p:txBody>
          <a:bodyPr/>
          <a:lstStyle/>
          <a:p>
            <a:r>
              <a:rPr lang="en-US" dirty="0"/>
              <a:t>TUGAS PROTOKOL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9203"/>
            <a:ext cx="9144000" cy="2760125"/>
          </a:xfrm>
        </p:spPr>
        <p:txBody>
          <a:bodyPr>
            <a:normAutofit/>
          </a:bodyPr>
          <a:lstStyle/>
          <a:p>
            <a:r>
              <a:rPr lang="en-US" dirty="0"/>
              <a:t>PEMROGRAMAN JARINGAN E</a:t>
            </a:r>
          </a:p>
          <a:p>
            <a:r>
              <a:rPr lang="en-US" dirty="0"/>
              <a:t>KELOMPOK 1</a:t>
            </a:r>
          </a:p>
          <a:p>
            <a:r>
              <a:rPr lang="en-US" dirty="0"/>
              <a:t>5114100043 JEFFRY NASRI FARUKI</a:t>
            </a:r>
          </a:p>
          <a:p>
            <a:r>
              <a:rPr lang="en-US" dirty="0"/>
              <a:t>5114100127 R.AY. NOORMALA NADYA</a:t>
            </a:r>
          </a:p>
          <a:p>
            <a:r>
              <a:rPr lang="en-US" dirty="0"/>
              <a:t>5114100163 M HABIBUR RAHMAN</a:t>
            </a:r>
          </a:p>
          <a:p>
            <a:r>
              <a:rPr lang="en-US" dirty="0"/>
              <a:t>5114100178 KUKUH RILO PAMBUDI</a:t>
            </a:r>
          </a:p>
        </p:txBody>
      </p:sp>
    </p:spTree>
    <p:extLst>
      <p:ext uri="{BB962C8B-B14F-4D97-AF65-F5344CB8AC3E}">
        <p14:creationId xmlns:p14="http://schemas.microsoft.com/office/powerpoint/2010/main" val="13015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234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Baris</a:t>
            </a:r>
            <a:r>
              <a:rPr lang="en-US" dirty="0"/>
              <a:t> 3- 14 </a:t>
            </a:r>
          </a:p>
          <a:p>
            <a:pPr marL="457200" lvl="1" indent="0">
              <a:buNone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menghandle</a:t>
            </a:r>
            <a:r>
              <a:rPr lang="en-US" dirty="0"/>
              <a:t> download file</a:t>
            </a:r>
          </a:p>
          <a:p>
            <a:r>
              <a:rPr lang="en-US" dirty="0" err="1"/>
              <a:t>Baris</a:t>
            </a:r>
            <a:r>
              <a:rPr lang="en-US" dirty="0"/>
              <a:t> 16-18</a:t>
            </a:r>
          </a:p>
          <a:p>
            <a:pPr marL="457200" lvl="1" indent="0">
              <a:buNone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soket</a:t>
            </a:r>
            <a:endParaRPr lang="en-US" dirty="0"/>
          </a:p>
          <a:p>
            <a:r>
              <a:rPr lang="en-US" dirty="0" err="1"/>
              <a:t>Baris</a:t>
            </a:r>
            <a:r>
              <a:rPr lang="en-US" dirty="0"/>
              <a:t> 22 – 28</a:t>
            </a:r>
          </a:p>
          <a:p>
            <a:pPr marL="457200" lvl="1" indent="0">
              <a:buNone/>
            </a:pP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konek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download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24769"/>
            <a:ext cx="5486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Baris</a:t>
            </a:r>
            <a:r>
              <a:rPr lang="en-US" dirty="0"/>
              <a:t> 3- 6 </a:t>
            </a:r>
          </a:p>
          <a:p>
            <a:pPr marL="457200" lvl="1" indent="0">
              <a:buNone/>
            </a:pP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Soket</a:t>
            </a:r>
            <a:endParaRPr lang="en-US" dirty="0"/>
          </a:p>
          <a:p>
            <a:r>
              <a:rPr lang="en-US" dirty="0" err="1"/>
              <a:t>Baris</a:t>
            </a:r>
            <a:r>
              <a:rPr lang="en-US" dirty="0"/>
              <a:t> 8 - 22</a:t>
            </a:r>
          </a:p>
          <a:p>
            <a:pPr marL="457200" lvl="1" indent="0">
              <a:buNone/>
            </a:pP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sebg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transfer char </a:t>
            </a:r>
            <a:r>
              <a:rPr lang="en-US" dirty="0" err="1"/>
              <a:t>dari</a:t>
            </a:r>
            <a:r>
              <a:rPr lang="en-US"/>
              <a:t> server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4699715" cy="430204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379161"/>
            <a:ext cx="4699715" cy="5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DIREKTORI SEBELUM MENJALANKAN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file yang </a:t>
            </a:r>
            <a:r>
              <a:rPr lang="en-US" dirty="0" err="1"/>
              <a:t>diunduh</a:t>
            </a:r>
            <a:r>
              <a:rPr lang="en-US" dirty="0"/>
              <a:t> client.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1535" cy="2194880"/>
          </a:xfrm>
        </p:spPr>
      </p:pic>
    </p:spTree>
    <p:extLst>
      <p:ext uri="{BB962C8B-B14F-4D97-AF65-F5344CB8AC3E}">
        <p14:creationId xmlns:p14="http://schemas.microsoft.com/office/powerpoint/2010/main" val="19247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YANG AKAN DIDOWNLOAD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16331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mytext.txt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client. </a:t>
            </a:r>
          </a:p>
        </p:txBody>
      </p:sp>
    </p:spTree>
    <p:extLst>
      <p:ext uri="{BB962C8B-B14F-4D97-AF65-F5344CB8AC3E}">
        <p14:creationId xmlns:p14="http://schemas.microsoft.com/office/powerpoint/2010/main" val="139954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MENJALANKAN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2871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Baris</a:t>
            </a:r>
            <a:r>
              <a:rPr lang="en-US" dirty="0"/>
              <a:t> ke-1,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client.</a:t>
            </a:r>
          </a:p>
          <a:p>
            <a:r>
              <a:rPr lang="en-US" dirty="0" err="1"/>
              <a:t>Baris</a:t>
            </a:r>
            <a:r>
              <a:rPr lang="en-US" dirty="0"/>
              <a:t> ke-2,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client.</a:t>
            </a:r>
          </a:p>
          <a:p>
            <a:r>
              <a:rPr lang="en-US" dirty="0" err="1"/>
              <a:t>Baris</a:t>
            </a:r>
            <a:r>
              <a:rPr lang="en-US" dirty="0"/>
              <a:t> ke-3, client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ke-4, server </a:t>
            </a:r>
            <a:r>
              <a:rPr lang="en-US" dirty="0" err="1"/>
              <a:t>mengirim</a:t>
            </a:r>
            <a:r>
              <a:rPr lang="en-US" dirty="0"/>
              <a:t> file </a:t>
            </a:r>
            <a:r>
              <a:rPr lang="en-US" dirty="0" err="1"/>
              <a:t>ke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di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r>
              <a:rPr lang="en-US" dirty="0" err="1"/>
              <a:t>Baris</a:t>
            </a:r>
            <a:r>
              <a:rPr lang="en-US" dirty="0"/>
              <a:t> ke-5, </a:t>
            </a:r>
            <a:r>
              <a:rPr lang="en-US" dirty="0" err="1"/>
              <a:t>menandakan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67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DIREKTORI SETELAH MENJALANKAN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3508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“</a:t>
            </a:r>
            <a:r>
              <a:rPr lang="en-US" dirty="0" err="1"/>
              <a:t>file_download</a:t>
            </a:r>
            <a:r>
              <a:rPr lang="en-US" dirty="0"/>
              <a:t>”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client.</a:t>
            </a:r>
          </a:p>
        </p:txBody>
      </p:sp>
    </p:spTree>
    <p:extLst>
      <p:ext uri="{BB962C8B-B14F-4D97-AF65-F5344CB8AC3E}">
        <p14:creationId xmlns:p14="http://schemas.microsoft.com/office/powerpoint/2010/main" val="34542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5827"/>
          </a:xfrm>
        </p:spPr>
        <p:txBody>
          <a:bodyPr/>
          <a:lstStyle/>
          <a:p>
            <a:pPr algn="ctr"/>
            <a:r>
              <a:rPr lang="en-US" sz="9600" dirty="0"/>
              <a:t>MATUR NUWUN</a:t>
            </a:r>
          </a:p>
        </p:txBody>
      </p:sp>
    </p:spTree>
    <p:extLst>
      <p:ext uri="{BB962C8B-B14F-4D97-AF65-F5344CB8AC3E}">
        <p14:creationId xmlns:p14="http://schemas.microsoft.com/office/powerpoint/2010/main" val="373767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TUGAS PROTOKOL</vt:lpstr>
      <vt:lpstr>PENJELASAN PROGRAM</vt:lpstr>
      <vt:lpstr>PENJELASAN PROGRAM</vt:lpstr>
      <vt:lpstr>DIREKTORI SEBELUM MENJALANKAN PROGRAM</vt:lpstr>
      <vt:lpstr>FILE YANG AKAN DIDOWNLOAD</vt:lpstr>
      <vt:lpstr>MENJALANKAN PROGRAM</vt:lpstr>
      <vt:lpstr>DIREKTORI SETELAH MENJALANKAN PROGRAM</vt:lpstr>
      <vt:lpstr>MATUR NUWUN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</dc:creator>
  <cp:lastModifiedBy>Nasruki</cp:lastModifiedBy>
  <cp:revision>8</cp:revision>
  <dcterms:created xsi:type="dcterms:W3CDTF">2016-10-17T12:55:14Z</dcterms:created>
  <dcterms:modified xsi:type="dcterms:W3CDTF">2016-10-17T17:17:01Z</dcterms:modified>
</cp:coreProperties>
</file>