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0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8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6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 CHAT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46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KELOMPOK1</a:t>
            </a:r>
          </a:p>
          <a:p>
            <a:r>
              <a:rPr lang="en-US" dirty="0"/>
              <a:t>5114100127 R.AY. NOORMALA NADYA</a:t>
            </a:r>
            <a:endParaRPr lang="en-US" dirty="0"/>
          </a:p>
          <a:p>
            <a:r>
              <a:rPr lang="en-US" dirty="0"/>
              <a:t>5114100043 JEFFRY NASRI FARUKI</a:t>
            </a:r>
          </a:p>
          <a:p>
            <a:r>
              <a:rPr lang="en-US" dirty="0"/>
              <a:t>5114100163 M HABIBUR RAHMAN</a:t>
            </a:r>
          </a:p>
          <a:p>
            <a:r>
              <a:rPr lang="en-US" dirty="0"/>
              <a:t>5114100178 KUKUH RILO PAMBUDI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AUTENTIKASI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Format message: </a:t>
            </a:r>
          </a:p>
          <a:p>
            <a:pPr lvl="2"/>
            <a:r>
              <a:rPr lang="en-US" dirty="0"/>
              <a:t>Login </a:t>
            </a:r>
            <a:r>
              <a:rPr lang="en-US" dirty="0" err="1"/>
              <a:t>spasi</a:t>
            </a:r>
            <a:r>
              <a:rPr lang="en-US" dirty="0"/>
              <a:t> USER_NAME </a:t>
            </a:r>
            <a:r>
              <a:rPr lang="en-US" dirty="0" err="1"/>
              <a:t>spasi</a:t>
            </a:r>
            <a:r>
              <a:rPr lang="en-US" dirty="0"/>
              <a:t> password \r\n</a:t>
            </a:r>
          </a:p>
          <a:p>
            <a:pPr lvl="1"/>
            <a:r>
              <a:rPr lang="en-US" dirty="0"/>
              <a:t>RETURN &gt;</a:t>
            </a:r>
          </a:p>
          <a:p>
            <a:pPr lvl="2"/>
            <a:r>
              <a:rPr lang="en-US" dirty="0" err="1"/>
              <a:t>Sukses</a:t>
            </a:r>
            <a:endParaRPr lang="en-US" dirty="0"/>
          </a:p>
          <a:p>
            <a:pPr lvl="2"/>
            <a:r>
              <a:rPr lang="en-US" dirty="0" err="1"/>
              <a:t>Gagal</a:t>
            </a:r>
            <a:endParaRPr lang="en-US" dirty="0"/>
          </a:p>
          <a:p>
            <a:pPr lvl="1"/>
            <a:r>
              <a:rPr lang="en-US" dirty="0"/>
              <a:t>Parameter :</a:t>
            </a:r>
          </a:p>
          <a:p>
            <a:pPr lvl="2"/>
            <a:r>
              <a:rPr lang="en-US" dirty="0"/>
              <a:t>USER_NAME : ALPHANUMERIC</a:t>
            </a:r>
          </a:p>
          <a:p>
            <a:pPr lvl="2"/>
            <a:r>
              <a:rPr lang="en-US" dirty="0"/>
              <a:t>Password : ALPHANUMERIC </a:t>
            </a:r>
          </a:p>
          <a:p>
            <a:r>
              <a:rPr lang="en-US" dirty="0"/>
              <a:t>LOGOUT</a:t>
            </a:r>
          </a:p>
          <a:p>
            <a:pPr lvl="1"/>
            <a:r>
              <a:rPr lang="en-US" dirty="0"/>
              <a:t>Format message:</a:t>
            </a:r>
          </a:p>
          <a:p>
            <a:pPr lvl="2"/>
            <a:r>
              <a:rPr lang="en-US" dirty="0"/>
              <a:t>Logout</a:t>
            </a:r>
          </a:p>
          <a:p>
            <a:pPr lvl="1"/>
            <a:r>
              <a:rPr lang="en-US" dirty="0"/>
              <a:t>Return &gt; </a:t>
            </a:r>
            <a:r>
              <a:rPr lang="en-US" dirty="0" err="1"/>
              <a:t>suksess</a:t>
            </a:r>
            <a:endParaRPr lang="en-US" dirty="0"/>
          </a:p>
          <a:p>
            <a:pPr lvl="1"/>
            <a:r>
              <a:rPr lang="en-US" dirty="0"/>
              <a:t>Parameter : -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Format message:</a:t>
            </a:r>
          </a:p>
          <a:p>
            <a:pPr lvl="2"/>
            <a:r>
              <a:rPr lang="en-US" dirty="0"/>
              <a:t>KIRIM </a:t>
            </a:r>
            <a:r>
              <a:rPr lang="en-US" dirty="0" err="1"/>
              <a:t>spasi</a:t>
            </a:r>
            <a:r>
              <a:rPr lang="en-US" dirty="0"/>
              <a:t> USER_NAME_TUJUNAN </a:t>
            </a:r>
            <a:r>
              <a:rPr lang="en-US" dirty="0" err="1"/>
              <a:t>spasi</a:t>
            </a:r>
            <a:r>
              <a:rPr lang="en-US" dirty="0"/>
              <a:t> USER_NAME_PENGIRIM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isi_pesan</a:t>
            </a:r>
            <a:endParaRPr lang="en-US" dirty="0"/>
          </a:p>
          <a:p>
            <a:pPr lvl="1"/>
            <a:r>
              <a:rPr lang="en-US" dirty="0"/>
              <a:t>Parameter:</a:t>
            </a:r>
          </a:p>
          <a:p>
            <a:pPr lvl="2"/>
            <a:r>
              <a:rPr lang="en-US" dirty="0"/>
              <a:t>USER_NAME_TUJUAN</a:t>
            </a:r>
          </a:p>
          <a:p>
            <a:pPr lvl="2"/>
            <a:r>
              <a:rPr lang="en-US" dirty="0"/>
              <a:t>USER_NAME_PENGIRIM</a:t>
            </a:r>
          </a:p>
          <a:p>
            <a:pPr lvl="2"/>
            <a:r>
              <a:rPr lang="en-US" dirty="0" err="1"/>
              <a:t>Isi_pesan</a:t>
            </a:r>
            <a:endParaRPr lang="en-US" dirty="0"/>
          </a:p>
          <a:p>
            <a:pPr lvl="1"/>
            <a:r>
              <a:rPr lang="en-US" dirty="0"/>
              <a:t>Return&gt;</a:t>
            </a:r>
          </a:p>
          <a:p>
            <a:pPr lvl="2"/>
            <a:r>
              <a:rPr lang="en-US" dirty="0" err="1"/>
              <a:t>Sukses</a:t>
            </a:r>
            <a:endParaRPr lang="en-US" dirty="0"/>
          </a:p>
          <a:p>
            <a:pPr lvl="2"/>
            <a:r>
              <a:rPr lang="en-US" dirty="0" err="1"/>
              <a:t>Gagal</a:t>
            </a:r>
            <a:r>
              <a:rPr lang="en-US" dirty="0"/>
              <a:t> &gt; </a:t>
            </a:r>
            <a:r>
              <a:rPr lang="en-US" dirty="0" err="1"/>
              <a:t>karena</a:t>
            </a:r>
            <a:r>
              <a:rPr lang="en-US" dirty="0"/>
              <a:t> USER_NAME_TUJUAN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USER_NAME_PENGIRIM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USER_NAME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terautentikasi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2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grup</a:t>
            </a:r>
            <a:endParaRPr lang="en-US" dirty="0"/>
          </a:p>
          <a:p>
            <a:pPr lvl="1"/>
            <a:r>
              <a:rPr lang="en-US" dirty="0"/>
              <a:t>Format message:</a:t>
            </a:r>
          </a:p>
          <a:p>
            <a:pPr lvl="2"/>
            <a:r>
              <a:rPr lang="en-US" dirty="0"/>
              <a:t>BGRUP </a:t>
            </a:r>
            <a:r>
              <a:rPr lang="en-US" dirty="0" err="1"/>
              <a:t>spasi</a:t>
            </a:r>
            <a:r>
              <a:rPr lang="en-US" dirty="0"/>
              <a:t> NAMA_GRUP </a:t>
            </a:r>
            <a:r>
              <a:rPr lang="en-US" dirty="0" err="1"/>
              <a:t>spasi</a:t>
            </a:r>
            <a:r>
              <a:rPr lang="en-US" dirty="0"/>
              <a:t> PASS_GRUP</a:t>
            </a:r>
          </a:p>
          <a:p>
            <a:pPr lvl="1"/>
            <a:r>
              <a:rPr lang="en-US" dirty="0"/>
              <a:t>Parameter:</a:t>
            </a:r>
          </a:p>
          <a:p>
            <a:pPr lvl="2"/>
            <a:r>
              <a:rPr lang="en-US" dirty="0"/>
              <a:t>NAMA_GRUP</a:t>
            </a:r>
          </a:p>
          <a:p>
            <a:pPr lvl="2"/>
            <a:r>
              <a:rPr lang="en-US" dirty="0"/>
              <a:t>PASS GRUP</a:t>
            </a:r>
          </a:p>
          <a:p>
            <a:pPr lvl="1"/>
            <a:r>
              <a:rPr lang="en-US" dirty="0"/>
              <a:t>Return&gt;</a:t>
            </a:r>
          </a:p>
          <a:p>
            <a:pPr lvl="2"/>
            <a:r>
              <a:rPr lang="en-US" dirty="0" err="1"/>
              <a:t>Sukses</a:t>
            </a:r>
            <a:endParaRPr lang="en-US" dirty="0"/>
          </a:p>
          <a:p>
            <a:pPr lvl="2"/>
            <a:r>
              <a:rPr lang="en-US" dirty="0" err="1"/>
              <a:t>Gagal</a:t>
            </a:r>
            <a:r>
              <a:rPr lang="en-US" dirty="0"/>
              <a:t> &gt; </a:t>
            </a:r>
            <a:r>
              <a:rPr lang="en-US" dirty="0" err="1"/>
              <a:t>karena</a:t>
            </a:r>
            <a:r>
              <a:rPr lang="en-US" dirty="0"/>
              <a:t> NAMA_GRUP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, USER_NAME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terautentikasi</a:t>
            </a:r>
            <a:endParaRPr lang="en-US" dirty="0"/>
          </a:p>
          <a:p>
            <a:r>
              <a:rPr lang="en-US" dirty="0" err="1"/>
              <a:t>Gabung</a:t>
            </a:r>
            <a:r>
              <a:rPr lang="en-US" dirty="0"/>
              <a:t> </a:t>
            </a:r>
            <a:r>
              <a:rPr lang="en-US" dirty="0" err="1"/>
              <a:t>Grup</a:t>
            </a:r>
            <a:endParaRPr lang="en-US" dirty="0"/>
          </a:p>
          <a:p>
            <a:pPr lvl="1"/>
            <a:r>
              <a:rPr lang="en-US" dirty="0"/>
              <a:t>Format message:</a:t>
            </a:r>
          </a:p>
          <a:p>
            <a:pPr lvl="2"/>
            <a:r>
              <a:rPr lang="en-US" dirty="0"/>
              <a:t>GGRUP </a:t>
            </a:r>
            <a:r>
              <a:rPr lang="en-US" dirty="0" err="1"/>
              <a:t>spasi</a:t>
            </a:r>
            <a:r>
              <a:rPr lang="en-US" dirty="0"/>
              <a:t> NAMA_GRUP </a:t>
            </a:r>
            <a:r>
              <a:rPr lang="en-US" dirty="0" err="1"/>
              <a:t>spasi</a:t>
            </a:r>
            <a:r>
              <a:rPr lang="en-US" dirty="0"/>
              <a:t> PASS GRUP</a:t>
            </a:r>
          </a:p>
          <a:p>
            <a:pPr lvl="1"/>
            <a:r>
              <a:rPr lang="en-US" dirty="0"/>
              <a:t>Parameter:</a:t>
            </a:r>
          </a:p>
          <a:p>
            <a:pPr lvl="2"/>
            <a:r>
              <a:rPr lang="en-US" dirty="0"/>
              <a:t>NAMA_GRUP, PASS_GRUP</a:t>
            </a:r>
          </a:p>
          <a:p>
            <a:pPr lvl="1"/>
            <a:r>
              <a:rPr lang="en-US" dirty="0"/>
              <a:t>Return&gt;</a:t>
            </a:r>
          </a:p>
          <a:p>
            <a:pPr lvl="2"/>
            <a:r>
              <a:rPr lang="en-US" dirty="0" err="1"/>
              <a:t>Sukses</a:t>
            </a:r>
            <a:endParaRPr lang="en-US" dirty="0"/>
          </a:p>
          <a:p>
            <a:pPr lvl="2"/>
            <a:r>
              <a:rPr lang="en-US" dirty="0" err="1"/>
              <a:t>Gagal</a:t>
            </a:r>
            <a:r>
              <a:rPr lang="en-US" dirty="0"/>
              <a:t> &gt; </a:t>
            </a:r>
            <a:r>
              <a:rPr lang="en-US" dirty="0" err="1"/>
              <a:t>karena</a:t>
            </a:r>
            <a:r>
              <a:rPr lang="en-US" dirty="0"/>
              <a:t> NAMA_GRUP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USER_NAME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terautentikasi</a:t>
            </a:r>
            <a:r>
              <a:rPr lang="en-US" dirty="0"/>
              <a:t>, PASS_GRUP </a:t>
            </a:r>
            <a:r>
              <a:rPr lang="en-US" dirty="0" err="1"/>
              <a:t>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8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Grup</a:t>
            </a:r>
            <a:endParaRPr lang="en-US" dirty="0"/>
          </a:p>
          <a:p>
            <a:pPr lvl="1"/>
            <a:r>
              <a:rPr lang="en-US" dirty="0"/>
              <a:t>Format message:</a:t>
            </a:r>
          </a:p>
          <a:p>
            <a:pPr lvl="2"/>
            <a:r>
              <a:rPr lang="en-US" dirty="0"/>
              <a:t>TGRUP</a:t>
            </a:r>
          </a:p>
          <a:p>
            <a:pPr lvl="1"/>
            <a:r>
              <a:rPr lang="en-US" dirty="0"/>
              <a:t>Parameter:</a:t>
            </a:r>
          </a:p>
          <a:p>
            <a:pPr lvl="2"/>
            <a:r>
              <a:rPr lang="en-US" dirty="0"/>
              <a:t>-</a:t>
            </a:r>
          </a:p>
          <a:p>
            <a:pPr lvl="1"/>
            <a:r>
              <a:rPr lang="en-US" dirty="0"/>
              <a:t>Return&gt;</a:t>
            </a:r>
          </a:p>
          <a:p>
            <a:pPr lvl="2"/>
            <a:r>
              <a:rPr lang="en-US" dirty="0" err="1"/>
              <a:t>Sukses</a:t>
            </a:r>
            <a:r>
              <a:rPr lang="en-US" dirty="0"/>
              <a:t> &gt;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ditampilkan</a:t>
            </a:r>
            <a:endParaRPr lang="en-US" dirty="0"/>
          </a:p>
          <a:p>
            <a:pPr lvl="2"/>
            <a:r>
              <a:rPr lang="en-US" dirty="0" err="1"/>
              <a:t>Gagal</a:t>
            </a:r>
            <a:r>
              <a:rPr lang="en-US" dirty="0"/>
              <a:t> &gt; USER_NAME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terautentikasi</a:t>
            </a:r>
            <a:endParaRPr lang="en-US" dirty="0"/>
          </a:p>
          <a:p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grup</a:t>
            </a:r>
            <a:endParaRPr lang="en-US" dirty="0"/>
          </a:p>
          <a:p>
            <a:pPr lvl="1"/>
            <a:r>
              <a:rPr lang="en-US" dirty="0"/>
              <a:t>Format message:</a:t>
            </a:r>
          </a:p>
          <a:p>
            <a:pPr lvl="2"/>
            <a:r>
              <a:rPr lang="en-US" dirty="0"/>
              <a:t>KGRUP </a:t>
            </a:r>
            <a:r>
              <a:rPr lang="en-US" dirty="0" err="1"/>
              <a:t>spasi</a:t>
            </a:r>
            <a:r>
              <a:rPr lang="en-US" dirty="0"/>
              <a:t> NAMA_GRUP</a:t>
            </a:r>
          </a:p>
          <a:p>
            <a:pPr lvl="1"/>
            <a:r>
              <a:rPr lang="en-US" dirty="0"/>
              <a:t>Parameter:</a:t>
            </a:r>
          </a:p>
          <a:p>
            <a:pPr lvl="2"/>
            <a:r>
              <a:rPr lang="en-US" dirty="0"/>
              <a:t>NAMA_GRUP</a:t>
            </a:r>
          </a:p>
          <a:p>
            <a:pPr lvl="1"/>
            <a:r>
              <a:rPr lang="en-US" dirty="0"/>
              <a:t>Return&gt;</a:t>
            </a:r>
          </a:p>
          <a:p>
            <a:pPr lvl="2"/>
            <a:r>
              <a:rPr lang="en-US" dirty="0" err="1"/>
              <a:t>Sukses</a:t>
            </a:r>
            <a:r>
              <a:rPr lang="en-US" dirty="0"/>
              <a:t> &gt;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ditampilkan</a:t>
            </a:r>
            <a:endParaRPr lang="en-US" dirty="0"/>
          </a:p>
          <a:p>
            <a:pPr lvl="2"/>
            <a:r>
              <a:rPr lang="en-US" dirty="0" err="1"/>
              <a:t>Gagal</a:t>
            </a:r>
            <a:r>
              <a:rPr lang="en-US" dirty="0"/>
              <a:t> &gt; USER_NAME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terautentikasi</a:t>
            </a:r>
            <a:r>
              <a:rPr lang="en-US" dirty="0"/>
              <a:t>, NAMA_GRUP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Grup</a:t>
            </a:r>
            <a:endParaRPr lang="en-US" dirty="0"/>
          </a:p>
          <a:p>
            <a:pPr lvl="1"/>
            <a:r>
              <a:rPr lang="en-US" dirty="0"/>
              <a:t>Format message:</a:t>
            </a:r>
          </a:p>
          <a:p>
            <a:pPr lvl="2"/>
            <a:r>
              <a:rPr lang="en-US" dirty="0"/>
              <a:t>KGRUP </a:t>
            </a:r>
            <a:r>
              <a:rPr lang="en-US" dirty="0" err="1"/>
              <a:t>spasi</a:t>
            </a:r>
            <a:r>
              <a:rPr lang="en-US" dirty="0"/>
              <a:t> NAMA_GRUP </a:t>
            </a:r>
            <a:r>
              <a:rPr lang="en-US" dirty="0" err="1"/>
              <a:t>spasi</a:t>
            </a:r>
            <a:r>
              <a:rPr lang="en-US" dirty="0"/>
              <a:t> PASS_GRUP</a:t>
            </a:r>
          </a:p>
          <a:p>
            <a:pPr lvl="1"/>
            <a:r>
              <a:rPr lang="en-US" dirty="0"/>
              <a:t>Parameter:</a:t>
            </a:r>
          </a:p>
          <a:p>
            <a:pPr lvl="2"/>
            <a:r>
              <a:rPr lang="en-US" dirty="0"/>
              <a:t>NAMA_GRUP</a:t>
            </a:r>
          </a:p>
          <a:p>
            <a:pPr lvl="2"/>
            <a:r>
              <a:rPr lang="en-US" dirty="0"/>
              <a:t>PASS_GRUP</a:t>
            </a:r>
          </a:p>
          <a:p>
            <a:pPr lvl="1"/>
            <a:r>
              <a:rPr lang="en-US" dirty="0"/>
              <a:t>Return&gt;</a:t>
            </a:r>
          </a:p>
          <a:p>
            <a:pPr lvl="2"/>
            <a:r>
              <a:rPr lang="en-US" dirty="0" err="1"/>
              <a:t>Sukses</a:t>
            </a:r>
            <a:r>
              <a:rPr lang="en-US" dirty="0"/>
              <a:t> &gt;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ditampilkan</a:t>
            </a:r>
            <a:endParaRPr lang="en-US" dirty="0"/>
          </a:p>
          <a:p>
            <a:pPr lvl="2"/>
            <a:r>
              <a:rPr lang="en-US" dirty="0" err="1"/>
              <a:t>Gagal</a:t>
            </a:r>
            <a:r>
              <a:rPr lang="en-US" dirty="0"/>
              <a:t> &gt; USER_NAME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terautentikasi</a:t>
            </a:r>
            <a:r>
              <a:rPr lang="en-US" dirty="0"/>
              <a:t>, NAMA_GRUP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PASS_GRUP </a:t>
            </a:r>
            <a:r>
              <a:rPr lang="en-US" dirty="0" err="1"/>
              <a:t>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5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92" y="2986210"/>
            <a:ext cx="10515600" cy="891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000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45671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DRAFT CHAT SERVER</vt:lpstr>
      <vt:lpstr>AUTENTIKASI</vt:lpstr>
      <vt:lpstr>PESAN</vt:lpstr>
      <vt:lpstr>GRUP</vt:lpstr>
      <vt:lpstr>GRUP</vt:lpstr>
      <vt:lpstr>GRUP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CHAT SERVER</dc:title>
  <dc:creator>erka</dc:creator>
  <cp:lastModifiedBy>erka</cp:lastModifiedBy>
  <cp:revision>10</cp:revision>
  <dcterms:created xsi:type="dcterms:W3CDTF">2016-11-01T01:36:16Z</dcterms:created>
  <dcterms:modified xsi:type="dcterms:W3CDTF">2016-11-07T22:14:59Z</dcterms:modified>
</cp:coreProperties>
</file>