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11/15/16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4BA6434-7C1E-4C04-B275-623AF5BA0215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11/15/16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68120F9-06F9-420D-8CB8-07EBC1E7AC32}" type="slidenum"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18270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DRAFT CHAT SERVER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523880" y="3675600"/>
            <a:ext cx="9143640" cy="1846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KELOMPOK1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5111100101 JORDY ADHITYO P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5114100127 R.AY. NOORMALA NADYA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5114100043 JEFFRY NASRI FARUKI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5114100163 M HABIBUR RAHMAN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5114100178 KUKUH RILO PAMBUDI</a:t>
            </a: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GRUP(Lanjutan)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PRINT GRUP SEKARANG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PGS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Parameter:-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 &gt; nama grup yang sedang dimasuki seorang user ditampilkan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47080" y="2986200"/>
            <a:ext cx="10515240" cy="891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TERIMA KASIH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AUTENTIKASI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LOGIN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 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LOGIN spasi USER_NAME spasi password \r\n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 &gt;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 :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 : ALPHANUMERIC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Password : ALPHANUMERIC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LOGOUT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LOGOUT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 &gt; suksess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 : -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AUTENTIKASI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DAFTAR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93720" indent="-2361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DAFTAR spasi USER_NAME spasi password \r\n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 &gt;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 :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 : ALPHANUMERIC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Password : ALPHANUMERIC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Kirim Pesan ke Grup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KIRIM_GRUP spasi isi_pesan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Isi_pesan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 &gt; USER_NAME belum terautentikasi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PESAN(Lanjutan)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Kirim Pesan Private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KIRIM_PRIVATE spasi USER_NAME_TUJUAN  spasi isi_pesan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USER_NAME_TUJUAN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Isi_pesan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 &gt; karena USER_NAME_TUJUAN tidak ada, USER_NAME belum terautentikasi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BUAT GRUP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BGRUP spasi NAMA_GRUP spasi PASS_GRUP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 GRUP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 &gt; karena NAMA_GRUP sudah dipakai, USER_NAME belum terautentikasi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GABUNG GRUP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GGRUP spasi NAMA_GRUP spasi PASS GRUP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NAMA_GRUP, PASS_GRUP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 &gt; karena NAMA_GRUP tidak tersedia, USER_NAME belum terautentikasi, PASS_GRUP salah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22960" y="457200"/>
            <a:ext cx="10241280" cy="74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GRUP(Lanjutan)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GRUP(Lanjutan)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5303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TAMPIL GRUP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TGRUP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-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 &gt; daftar grup ditampilkan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 &gt; USER_NAME belum terautentikasi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KELUAR GRUP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KGRUP spasi NAMA_GRUP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 &gt; daftar grup ditampilkan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 &gt; USER_NAME belum terautentikasi, NAMA_GRUP tidak tersedia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GRUP(Lanjutan)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HAPUS GRUP</a:t>
            </a:r>
            <a:endParaRPr b="0" lang="en-US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Format message: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HGRUP spasi NAMA_GRUP spasi PASS_GRUP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Parameter: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NAMA_GRUP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PASS_GRUP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Return&gt;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Sukses &gt; daftar grup ditampilkan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Gagal &gt; USER_NAME belum terautentikasi, NAMA_GRUP tidak tersedia, PASS_GRUP salah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Application>LibreOffice/5.1.2.2$Linux_x86 LibreOffice_project/10m0$Build-2</Application>
  <Words>265</Words>
  <Paragraphs>89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2016-11-01T01:36:16Z</dcterms:created>
  <dc:creator>erka</dc:creator>
  <dc:description/>
  <dc:language>en-US</dc:language>
  <cp:lastModifiedBy/>
  <dcterms:modified xsi:type="dcterms:W3CDTF">2016-11-15T05:47:30Z</dcterms:modified>
  <cp:revision>14</cp:revision>
  <dc:subject/>
  <dc:title>DRAFT CHAT SERVER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