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8" r:id="rId4"/>
    <p:sldId id="258" r:id="rId5"/>
    <p:sldId id="257" r:id="rId6"/>
    <p:sldId id="270" r:id="rId7"/>
    <p:sldId id="260" r:id="rId8"/>
    <p:sldId id="259" r:id="rId9"/>
    <p:sldId id="272" r:id="rId10"/>
    <p:sldId id="273" r:id="rId11"/>
    <p:sldId id="261" r:id="rId12"/>
    <p:sldId id="262" r:id="rId13"/>
    <p:sldId id="263" r:id="rId14"/>
    <p:sldId id="271" r:id="rId15"/>
    <p:sldId id="264" r:id="rId16"/>
    <p:sldId id="265" r:id="rId17"/>
    <p:sldId id="266" r:id="rId1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11/15/16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4BA6434-7C1E-4C04-B275-623AF5BA0215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11/15/16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68120F9-06F9-420D-8CB8-07EBC1E7AC32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92713" y="1122480"/>
            <a:ext cx="9606575" cy="1827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DRAFT CHAT SERVER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413521" y="3123799"/>
            <a:ext cx="9143640" cy="316663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KELOMPOK1</a:t>
            </a:r>
            <a:endParaRPr lang="en-US" sz="4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5111100101 JORDY ADHITYO P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5114100127 R.AY. NOORMALA NADYA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5114100043 JEFFRY NASRI FARUKI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5114100163 M HABIBUR RAHMAN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5114100178 KUKUH RILO PAMBUDI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-1" y="1828800"/>
            <a:ext cx="12312869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BUAT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membuat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baru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PASS_GRUP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 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Buat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14: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Buat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karena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NAMA_GRUP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sudah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dipakai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1825560"/>
            <a:ext cx="12192000" cy="5032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GABUNG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bergabung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dalam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suatu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sudah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dibuat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 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NAMA_GRUP, PASS_GRUP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Gabung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“NAMA_GRUP”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15: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Gabung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karena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NAMA_GRUP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tersedia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PASS_GRUP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salah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TAMPIL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914760" lvl="2"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melihat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list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dalam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chat server.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20: Data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Diterima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ditampilkan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21: Data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Diterima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914760" lvl="2"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dari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50938" lvl="2" indent="-236538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16: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17: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35404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GRUP(Lanjutan)</a:t>
            </a:r>
            <a:endParaRPr lang="en-US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HAPUS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914760" lvl="2"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menghapus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PASS_GRUP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18: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Hapus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19: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Hapus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NAMA_GRUP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tersedia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PASS_GRUP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salah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GRUP(Lanjutan)</a:t>
            </a:r>
            <a:endParaRPr lang="en-US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PRINT GRUP SEKARANG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menampilkan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sedang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masuki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PGS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PARAMETER:-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20: Data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Diterima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sedang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dimasuki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seorang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ditampilkan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21: Data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Diterima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47080" y="2986200"/>
            <a:ext cx="10515240" cy="891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TERIMA KASIH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bg1"/>
                </a:solidFill>
                <a:latin typeface="Trebuchet MS" panose="020B0603020202020204" pitchFamily="34" charset="0"/>
              </a:rPr>
              <a:t>DESKRIPSI APLIKASI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3313191"/>
            <a:ext cx="10515240" cy="13251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Merupakan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aplikasi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chatting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berkomunikasi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dalam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sebuah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jaringan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server.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Fitur-fitur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yang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dimiliki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adalah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daftar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login, logout,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mengirim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pesan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private,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mengirim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pesan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ke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buat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gabung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keluar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tampil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dan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print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sekarang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10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ESKRIPSI: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memiliki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harus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membuat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terlebih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dahulu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agar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masuk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chat server.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harus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memasukkan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password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untuk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membuat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93720" indent="-2361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\r\n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9: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USER_NAME: ALPHANUMERIC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PASSWORD: ALPHANUMERIC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LOGIN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ESKRIPSI: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melakukan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login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dengan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memasukkan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password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untuk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mendapatkan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akses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LOGIN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\r\n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1: Login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2: Login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USER_NAME: ALPHANUMERIC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PASSWORD: ALPHANUMERIC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LOGOUT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ESKRIPSI: 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melakukan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logout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ini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LOGOUT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6: Logout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7: Logout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831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 PESAN PRIVATE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lain.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Ketika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dituju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sedang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offline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maka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dimasukkan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dalam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file txt.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KIRIM_PRIVATE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USER_NAME_TUJUAN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USER_NAME_TUJUAN</a:t>
            </a:r>
            <a:endParaRPr lang="en-US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 </a:t>
            </a:r>
          </a:p>
          <a:p>
            <a:pPr marL="1257660" lvl="2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USER_NAME_TUJUAN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</a:p>
          <a:p>
            <a:pPr marL="1257660" lvl="2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5: Proses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terautentikfiasi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2"/>
          <p:cNvSpPr txBox="1"/>
          <p:nvPr/>
        </p:nvSpPr>
        <p:spPr>
          <a:xfrm>
            <a:off x="-300" y="1825560"/>
            <a:ext cx="12192000" cy="5032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 PESAN KE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telah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bergabung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di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tersebut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(USER_NAME_TUJUAN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PESAN(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31591" y="2436436"/>
            <a:ext cx="10515240" cy="1325160"/>
          </a:xfrm>
        </p:spPr>
        <p:txBody>
          <a:bodyPr/>
          <a:lstStyle/>
          <a:p>
            <a:pPr indent="-228240">
              <a:buClr>
                <a:srgbClr val="FFFFFF"/>
              </a:buClr>
              <a:buFont typeface="Arial"/>
              <a:buChar char="•"/>
            </a:pPr>
            <a:r>
              <a:rPr lang="en-US" sz="30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AMBIL PESAN</a:t>
            </a:r>
            <a:endParaRPr lang="en-US" sz="3000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228960" lvl="1" indent="0">
              <a:lnSpc>
                <a:spcPct val="100000"/>
              </a:lnSpc>
              <a:buClr>
                <a:srgbClr val="FFFFFF"/>
              </a:buClr>
              <a:buNone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Mengambil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dari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file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terbaca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</a:p>
          <a:p>
            <a:pPr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APESAN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23: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Ambil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24: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Ambil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9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PESAN(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indent="-228240">
              <a:buClr>
                <a:srgbClr val="FFFFFF"/>
              </a:buClr>
              <a:buFont typeface="Arial"/>
              <a:buChar char="•"/>
            </a:pPr>
            <a:r>
              <a:rPr lang="en-US" sz="30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PESAN YANG DIDAPAT</a:t>
            </a:r>
          </a:p>
          <a:p>
            <a:pPr marL="360" indent="0" algn="ctr">
              <a:buClr>
                <a:srgbClr val="FFFFFF"/>
              </a:buClr>
              <a:buNone/>
            </a:pP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</a:t>
            </a:r>
            <a:r>
              <a:rPr lang="en-US" sz="3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nama_pengirim</a:t>
            </a: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&gt; </a:t>
            </a:r>
            <a:r>
              <a:rPr lang="en-US" sz="3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indent="-228240">
              <a:buClr>
                <a:srgbClr val="FFFFFF"/>
              </a:buClr>
              <a:buFont typeface="Arial"/>
              <a:buChar char="•"/>
            </a:pPr>
            <a:r>
              <a:rPr lang="en-US" sz="3000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Contoh</a:t>
            </a:r>
            <a:r>
              <a:rPr lang="en-US" sz="30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</a:t>
            </a:r>
          </a:p>
          <a:p>
            <a:pPr marL="360" indent="0" algn="ctr">
              <a:buClr>
                <a:srgbClr val="FFFFFF"/>
              </a:buClr>
              <a:buNone/>
            </a:pPr>
            <a:r>
              <a:rPr lang="en-US" sz="3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&lt;admin&gt; halo</a:t>
            </a:r>
          </a:p>
          <a:p>
            <a:pPr marL="360" indent="0">
              <a:buClr>
                <a:srgbClr val="FFFFFF"/>
              </a:buClr>
              <a:buNone/>
            </a:pPr>
            <a:r>
              <a:rPr lang="en-US" sz="3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nama_pengirim</a:t>
            </a:r>
            <a:r>
              <a:rPr lang="en-US" sz="3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	= admin</a:t>
            </a:r>
          </a:p>
          <a:p>
            <a:pPr marL="360" indent="0">
              <a:buClr>
                <a:srgbClr val="FFFFFF"/>
              </a:buClr>
              <a:buNone/>
            </a:pPr>
            <a:r>
              <a:rPr lang="en-US" sz="3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r>
              <a:rPr lang="en-US" sz="3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		= halo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1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399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PowerPoint Presentation</vt:lpstr>
      <vt:lpstr>DESKRIPSI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PESAN(Lanjutan)</vt:lpstr>
      <vt:lpstr>PESAN(Lanjutan)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CHAT SERVER</dc:title>
  <dc:subject/>
  <dc:creator>erka</dc:creator>
  <dc:description/>
  <cp:lastModifiedBy>erka</cp:lastModifiedBy>
  <cp:revision>38</cp:revision>
  <dcterms:created xsi:type="dcterms:W3CDTF">2016-11-01T01:36:16Z</dcterms:created>
  <dcterms:modified xsi:type="dcterms:W3CDTF">2016-12-12T13:26:19Z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