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68" r:id="rId4"/>
    <p:sldId id="258" r:id="rId5"/>
    <p:sldId id="257" r:id="rId6"/>
    <p:sldId id="270" r:id="rId7"/>
    <p:sldId id="260" r:id="rId8"/>
    <p:sldId id="259" r:id="rId9"/>
    <p:sldId id="272" r:id="rId10"/>
    <p:sldId id="261" r:id="rId11"/>
    <p:sldId id="262" r:id="rId12"/>
    <p:sldId id="263" r:id="rId13"/>
    <p:sldId id="271" r:id="rId14"/>
    <p:sldId id="264" r:id="rId15"/>
    <p:sldId id="265" r:id="rId16"/>
    <p:sldId id="266" r:id="rId17"/>
  </p:sldIdLst>
  <p:sldSz cx="12192000" cy="685800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7" name="Picture 36"/>
          <p:cNvPicPr/>
          <p:nvPr/>
        </p:nvPicPr>
        <p:blipFill>
          <a:blip r:embed="rId2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38" name="Picture 37"/>
          <p:cNvPicPr/>
          <p:nvPr/>
        </p:nvPicPr>
        <p:blipFill>
          <a:blip r:embed="rId2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76" name="Picture 75"/>
          <p:cNvPicPr/>
          <p:nvPr/>
        </p:nvPicPr>
        <p:blipFill>
          <a:blip r:embed="rId2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77" name="Picture 76"/>
          <p:cNvPicPr/>
          <p:nvPr/>
        </p:nvPicPr>
        <p:blipFill>
          <a:blip r:embed="rId2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en-US" sz="6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Click to edit Master title style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11/15/16</a:t>
            </a:r>
            <a:endParaRPr lang="en-US" sz="1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C4BA6434-7C1E-4C04-B275-623AF5BA0215}" type="slidenum">
              <a:rPr lang="en-US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‹#›</a:t>
            </a:fld>
            <a:endParaRPr lang="en-US" sz="1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692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</a:p>
          <a:p>
            <a:pPr marL="864000" lvl="1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</a:p>
          <a:p>
            <a:pPr marL="1296000" lvl="2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</a:p>
          <a:p>
            <a:pPr marL="1728000" lvl="3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</a:p>
          <a:p>
            <a:pPr marL="2160000" lvl="4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</a:p>
          <a:p>
            <a:pPr marL="2592000" lvl="5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</a:p>
          <a:p>
            <a:pPr marL="3024000" lvl="6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Click to edit Master title style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lstStyle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</a:p>
          <a:p>
            <a:pPr marL="864000" lvl="1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</a:p>
          <a:p>
            <a:pPr marL="1296000" lvl="2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</a:p>
          <a:p>
            <a:pPr marL="1728000" lvl="3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</a:p>
          <a:p>
            <a:pPr marL="2160000" lvl="4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</a:p>
          <a:p>
            <a:pPr marL="2592000" lvl="5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</a:p>
          <a:p>
            <a:pPr marL="228600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LevelClick to edit Master text styles</a:t>
            </a:r>
          </a:p>
          <a:p>
            <a:pPr marL="685800" lvl="1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level</a:t>
            </a:r>
            <a:endParaRPr lang="en-US" sz="2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143000" lvl="2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level</a:t>
            </a:r>
            <a:endParaRPr lang="en-US" sz="2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600200" lvl="3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level</a:t>
            </a:r>
            <a:endParaRPr lang="en-US" sz="2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057400" lvl="4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level</a:t>
            </a:r>
            <a:endParaRPr lang="en-US" sz="2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11/15/16</a:t>
            </a:r>
            <a:endParaRPr lang="en-US" sz="1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268120F9-06F9-420D-8CB8-07EBC1E7AC32}" type="slidenum">
              <a:rPr lang="en-US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‹#›</a:t>
            </a:fld>
            <a:endParaRPr lang="en-US" sz="1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1292713" y="1122480"/>
            <a:ext cx="9606575" cy="18270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en-US" sz="8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DRAFT CHAT SERVER</a:t>
            </a:r>
            <a:endParaRPr lang="en-US" sz="28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9" name="TextShape 2"/>
          <p:cNvSpPr txBox="1"/>
          <p:nvPr/>
        </p:nvSpPr>
        <p:spPr>
          <a:xfrm>
            <a:off x="1413521" y="3123799"/>
            <a:ext cx="9143640" cy="3166634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48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KELOMPOK1</a:t>
            </a:r>
            <a:endParaRPr lang="en-US" sz="48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3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5111100101 JORDY ADHITYO P</a:t>
            </a:r>
            <a:endParaRPr lang="en-US" sz="40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3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5114100127 R.AY. NOORMALA NADYA</a:t>
            </a:r>
            <a:endParaRPr lang="en-US" sz="40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3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5114100043 JEFFRY NASRI FARUKI</a:t>
            </a:r>
            <a:endParaRPr lang="en-US" sz="40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3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5114100163 M HABIBUR RAHMAN</a:t>
            </a:r>
            <a:endParaRPr lang="en-US" sz="40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3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5114100178 KUKUH RILO PAMBUDI</a:t>
            </a:r>
            <a:endParaRPr lang="en-US" sz="40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40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0" y="1825560"/>
            <a:ext cx="12192000" cy="5032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3000" b="0" strike="noStrike" spc="-1" dirty="0">
                <a:solidFill>
                  <a:srgbClr val="00B0F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GABUNG GRUP</a:t>
            </a:r>
            <a:endParaRPr lang="en-US" sz="3000" b="0" strike="noStrike" spc="-1" dirty="0">
              <a:solidFill>
                <a:srgbClr val="00B0F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685800" lvl="1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DESKRIPSI:</a:t>
            </a:r>
          </a:p>
          <a:p>
            <a:pPr marL="457560" lvl="1">
              <a:lnSpc>
                <a:spcPct val="100000"/>
              </a:lnSpc>
              <a:buClr>
                <a:srgbClr val="FFFFFF"/>
              </a:buClr>
            </a:pPr>
            <a:r>
              <a:rPr lang="en-US" sz="22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	User </a:t>
            </a:r>
            <a:r>
              <a:rPr lang="en-US" sz="22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dapat</a:t>
            </a:r>
            <a:r>
              <a:rPr lang="en-US" sz="22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bergabung</a:t>
            </a:r>
            <a:r>
              <a:rPr lang="en-US" sz="22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ke</a:t>
            </a:r>
            <a:r>
              <a:rPr lang="en-US" sz="22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dalam</a:t>
            </a:r>
            <a:r>
              <a:rPr lang="en-US" sz="22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suatu</a:t>
            </a:r>
            <a:r>
              <a:rPr lang="en-US" sz="22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grup</a:t>
            </a:r>
            <a:r>
              <a:rPr lang="en-US" sz="22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yang </a:t>
            </a:r>
            <a:r>
              <a:rPr lang="en-US" sz="22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sudah</a:t>
            </a:r>
            <a:r>
              <a:rPr lang="en-US" sz="22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dibuat</a:t>
            </a:r>
            <a:r>
              <a:rPr lang="en-US" sz="22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. </a:t>
            </a:r>
            <a:endParaRPr lang="en-US" sz="22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685800" lvl="1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FORMAT MESSAGE:</a:t>
            </a:r>
            <a:endParaRPr lang="en-US" sz="22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143000" lvl="2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b="0" strike="noStrike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GGRUP</a:t>
            </a: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spasi</a:t>
            </a: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b="0" strike="noStrike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NAMA_GRUP</a:t>
            </a: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spasi</a:t>
            </a: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b="0" strike="noStrike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PASS GRUP</a:t>
            </a:r>
            <a:endParaRPr lang="en-US" sz="2200" b="0" strike="noStrike" spc="-1" dirty="0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685800" lvl="1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PARAMETER:</a:t>
            </a:r>
            <a:endParaRPr lang="en-US" sz="22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143000" lvl="2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NAMA_GRUP, PASS_GRUP</a:t>
            </a:r>
            <a:endParaRPr lang="en-US" sz="22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685800" lvl="1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RETURN&gt;</a:t>
            </a:r>
            <a:endParaRPr lang="en-US" sz="22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143000" lvl="2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12: </a:t>
            </a:r>
            <a:r>
              <a:rPr lang="en-US" sz="2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Gabung</a:t>
            </a: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Grup</a:t>
            </a: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“NAMA_GRUP” </a:t>
            </a:r>
            <a:r>
              <a:rPr lang="en-US" sz="2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Sukses</a:t>
            </a:r>
            <a:endParaRPr lang="en-US" sz="22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143000" lvl="2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15: </a:t>
            </a:r>
            <a:r>
              <a:rPr lang="en-US" sz="2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Gabung</a:t>
            </a: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Grup</a:t>
            </a: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Gagal</a:t>
            </a:r>
            <a:endParaRPr lang="en-US" sz="22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914760" lvl="2">
              <a:lnSpc>
                <a:spcPct val="100000"/>
              </a:lnSpc>
              <a:buClr>
                <a:srgbClr val="FFFFFF"/>
              </a:buClr>
            </a:pPr>
            <a:r>
              <a:rPr lang="en-US" sz="22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sym typeface="Wingdings" panose="05000000000000000000" pitchFamily="2" charset="2"/>
              </a:rPr>
              <a:t> </a:t>
            </a:r>
            <a:r>
              <a:rPr lang="en-US" sz="2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Gagal</a:t>
            </a: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&gt; </a:t>
            </a:r>
            <a:r>
              <a:rPr lang="en-US" sz="2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karena</a:t>
            </a: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NAMA_GRUP </a:t>
            </a:r>
            <a:r>
              <a:rPr lang="en-US" sz="2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tidak</a:t>
            </a: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tersedia</a:t>
            </a: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, USER_NAME </a:t>
            </a:r>
            <a:r>
              <a:rPr lang="en-US" sz="2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belum</a:t>
            </a: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terautentikasi</a:t>
            </a: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, PASS_GRUP </a:t>
            </a:r>
            <a:r>
              <a:rPr lang="en-US" sz="2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salah</a:t>
            </a:r>
            <a:endParaRPr lang="en-US" sz="22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lang="en-US" sz="28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6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GRUP(</a:t>
            </a:r>
            <a:r>
              <a:rPr lang="en-US" sz="60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Lanjutan</a:t>
            </a:r>
            <a:r>
              <a:rPr lang="en-US" sz="6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)</a:t>
            </a:r>
            <a:endParaRPr lang="en-US" sz="28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6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GRUP(</a:t>
            </a:r>
            <a:r>
              <a:rPr lang="en-US" sz="60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Lanjutan</a:t>
            </a:r>
            <a:r>
              <a:rPr lang="en-US" sz="6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)</a:t>
            </a:r>
            <a:endParaRPr lang="en-US" sz="28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3" name="TextShape 2"/>
          <p:cNvSpPr txBox="1"/>
          <p:nvPr/>
        </p:nvSpPr>
        <p:spPr>
          <a:xfrm>
            <a:off x="0" y="1828800"/>
            <a:ext cx="12192000" cy="50292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3000" b="0" strike="noStrike" spc="-1" dirty="0">
                <a:solidFill>
                  <a:srgbClr val="00B0F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TAMPIL GRUP</a:t>
            </a:r>
            <a:endParaRPr lang="en-US" sz="3000" b="0" strike="noStrike" spc="-1" dirty="0">
              <a:solidFill>
                <a:srgbClr val="00B0F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685800" lvl="1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DESKRIPSI:</a:t>
            </a:r>
          </a:p>
          <a:p>
            <a:pPr marL="914760" lvl="2">
              <a:buClr>
                <a:srgbClr val="FFFFFF"/>
              </a:buClr>
            </a:pPr>
            <a:r>
              <a:rPr lang="en-US" sz="22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User </a:t>
            </a:r>
            <a:r>
              <a:rPr lang="en-US" sz="22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dapat</a:t>
            </a:r>
            <a:r>
              <a:rPr lang="en-US" sz="22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melihat</a:t>
            </a:r>
            <a:r>
              <a:rPr lang="en-US" sz="22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list </a:t>
            </a:r>
            <a:r>
              <a:rPr lang="en-US" sz="22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grup</a:t>
            </a:r>
            <a:r>
              <a:rPr lang="en-US" sz="22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yang </a:t>
            </a:r>
            <a:r>
              <a:rPr lang="en-US" sz="22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ada</a:t>
            </a:r>
            <a:r>
              <a:rPr lang="en-US" sz="22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dalam</a:t>
            </a:r>
            <a:r>
              <a:rPr lang="en-US" sz="22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chat server. </a:t>
            </a:r>
            <a:endParaRPr lang="en-US" sz="22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685800" lvl="1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FORMAT MESSAGE:</a:t>
            </a:r>
            <a:endParaRPr lang="en-US" sz="22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143000" lvl="2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b="0" strike="noStrike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TGRUP</a:t>
            </a:r>
            <a:endParaRPr lang="en-US" sz="2200" b="0" strike="noStrike" spc="-1" dirty="0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685800" lvl="1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PARAMETER:</a:t>
            </a:r>
            <a:endParaRPr lang="en-US" sz="22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143000" lvl="2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-</a:t>
            </a:r>
            <a:endParaRPr lang="en-US" sz="22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685800" lvl="1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RETURN&gt;</a:t>
            </a:r>
            <a:endParaRPr lang="en-US" sz="22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143000" lvl="2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20: Data </a:t>
            </a:r>
            <a:r>
              <a:rPr lang="en-US" sz="2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Berhasil</a:t>
            </a: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Diterima</a:t>
            </a:r>
            <a:endParaRPr lang="en-US" sz="2200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914760" lvl="2">
              <a:lnSpc>
                <a:spcPct val="100000"/>
              </a:lnSpc>
              <a:buClr>
                <a:srgbClr val="FFFFFF"/>
              </a:buClr>
            </a:pP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sym typeface="Wingdings" panose="05000000000000000000" pitchFamily="2" charset="2"/>
              </a:rPr>
              <a:t> </a:t>
            </a:r>
            <a:r>
              <a:rPr lang="en-US" sz="2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Sukses</a:t>
            </a: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&gt; </a:t>
            </a:r>
            <a:r>
              <a:rPr lang="en-US" sz="2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daftar</a:t>
            </a: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grup</a:t>
            </a: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ditampilkan</a:t>
            </a:r>
            <a:endParaRPr lang="en-US" sz="22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143000" lvl="2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21: Data </a:t>
            </a:r>
            <a:r>
              <a:rPr lang="en-US" sz="2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Gagal</a:t>
            </a: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Diterima</a:t>
            </a:r>
            <a:endParaRPr lang="en-US" sz="22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914760" lvl="2">
              <a:lnSpc>
                <a:spcPct val="100000"/>
              </a:lnSpc>
              <a:buClr>
                <a:srgbClr val="FFFFFF"/>
              </a:buClr>
            </a:pPr>
            <a:r>
              <a:rPr lang="en-US" sz="22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sym typeface="Wingdings" panose="05000000000000000000" pitchFamily="2" charset="2"/>
              </a:rPr>
              <a:t> </a:t>
            </a:r>
            <a:r>
              <a:rPr lang="en-US" sz="2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Gagal</a:t>
            </a: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&gt; USER_NAME </a:t>
            </a:r>
            <a:r>
              <a:rPr lang="en-US" sz="2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belum</a:t>
            </a: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terautentikasi</a:t>
            </a:r>
            <a:endParaRPr lang="en-US" sz="22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lang="en-US" sz="22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lang="en-US" sz="22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6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GRUP(</a:t>
            </a:r>
            <a:r>
              <a:rPr lang="en-US" sz="60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Lanjutan</a:t>
            </a:r>
            <a:r>
              <a:rPr lang="en-US" sz="6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)</a:t>
            </a:r>
            <a:endParaRPr lang="en-US" sz="28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3" name="TextShape 2"/>
          <p:cNvSpPr txBox="1"/>
          <p:nvPr/>
        </p:nvSpPr>
        <p:spPr>
          <a:xfrm>
            <a:off x="0" y="1828800"/>
            <a:ext cx="12192000" cy="50292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3000" b="0" strike="noStrike" spc="-1" dirty="0">
                <a:solidFill>
                  <a:srgbClr val="00B0F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KELUAR GRUP</a:t>
            </a:r>
            <a:endParaRPr lang="en-US" sz="3000" b="0" strike="noStrike" spc="-1" dirty="0">
              <a:solidFill>
                <a:srgbClr val="00B0F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685800" lvl="1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DESKRIPSI:</a:t>
            </a:r>
          </a:p>
          <a:p>
            <a:pPr marL="914760" lvl="2">
              <a:buClr>
                <a:srgbClr val="FFFFFF"/>
              </a:buClr>
            </a:pPr>
            <a:r>
              <a:rPr lang="en-US" sz="22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User </a:t>
            </a:r>
            <a:r>
              <a:rPr lang="en-US" sz="22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dapat</a:t>
            </a:r>
            <a:r>
              <a:rPr lang="en-US" sz="22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keluar</a:t>
            </a:r>
            <a:r>
              <a:rPr lang="en-US" sz="22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dari</a:t>
            </a:r>
            <a:r>
              <a:rPr lang="en-US" sz="22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grup</a:t>
            </a:r>
            <a:r>
              <a:rPr lang="en-US" sz="22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.</a:t>
            </a:r>
            <a:endParaRPr lang="en-US" sz="22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685800" lvl="1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FORMAT MESSAGE:</a:t>
            </a:r>
            <a:endParaRPr lang="en-US" sz="22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150938" lvl="2" indent="-236538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KGRUP</a:t>
            </a:r>
            <a:r>
              <a:rPr lang="en-US" sz="22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spasi</a:t>
            </a:r>
            <a:r>
              <a:rPr lang="en-US" sz="22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NAMA_GRUP</a:t>
            </a:r>
            <a:endParaRPr lang="en-US" sz="2200" spc="-1" dirty="0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685800" lvl="1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PARAMETER:</a:t>
            </a:r>
            <a:endParaRPr lang="en-US" sz="22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143000" lvl="2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NAMA_GRUP</a:t>
            </a:r>
            <a:endParaRPr lang="en-US" sz="22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685800" lvl="1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RETURN&gt;</a:t>
            </a:r>
            <a:endParaRPr lang="en-US" sz="22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143000" lvl="2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16: </a:t>
            </a:r>
            <a:r>
              <a:rPr lang="en-US" sz="2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Keluar</a:t>
            </a: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Grup</a:t>
            </a: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Berhasil</a:t>
            </a:r>
            <a:endParaRPr lang="en-US" sz="22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1143000" lvl="2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17: </a:t>
            </a:r>
            <a:r>
              <a:rPr lang="en-US" sz="2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Keluar</a:t>
            </a: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Grup</a:t>
            </a: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Gagal</a:t>
            </a:r>
            <a:endParaRPr lang="en-US" sz="22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>
              <a:lnSpc>
                <a:spcPct val="90000"/>
              </a:lnSpc>
            </a:pPr>
            <a:endParaRPr lang="en-US" sz="22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lang="en-US" sz="22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2354041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6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GRUP(Lanjutan)</a:t>
            </a:r>
            <a:endParaRPr lang="en-US" sz="6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5" name="TextShape 2"/>
          <p:cNvSpPr txBox="1"/>
          <p:nvPr/>
        </p:nvSpPr>
        <p:spPr>
          <a:xfrm>
            <a:off x="0" y="1828800"/>
            <a:ext cx="12192000" cy="50292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3000" b="0" strike="noStrike" spc="-1" dirty="0">
                <a:solidFill>
                  <a:srgbClr val="00B0F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HAPUS GRUP</a:t>
            </a:r>
            <a:endParaRPr lang="en-US" sz="3000" b="0" strike="noStrike" spc="-1" dirty="0">
              <a:solidFill>
                <a:srgbClr val="00B0F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685800" lvl="1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DESKRIPSI:</a:t>
            </a:r>
          </a:p>
          <a:p>
            <a:pPr marL="914760" lvl="2">
              <a:buClr>
                <a:srgbClr val="FFFFFF"/>
              </a:buClr>
            </a:pPr>
            <a:r>
              <a:rPr lang="en-US" sz="22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User </a:t>
            </a:r>
            <a:r>
              <a:rPr lang="en-US" sz="22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dapat</a:t>
            </a:r>
            <a:r>
              <a:rPr lang="en-US" sz="22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menghapus</a:t>
            </a:r>
            <a:r>
              <a:rPr lang="en-US" sz="22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grup</a:t>
            </a:r>
            <a:r>
              <a:rPr lang="en-US" sz="22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.</a:t>
            </a:r>
            <a:endParaRPr lang="en-US" sz="22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685800" lvl="1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FORMAT MESSAGE:</a:t>
            </a:r>
            <a:endParaRPr lang="en-US" sz="22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143000" lvl="2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b="0" strike="noStrike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HGRUP</a:t>
            </a: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spasi</a:t>
            </a: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b="0" strike="noStrike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NAMA_GRUP</a:t>
            </a: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spasi</a:t>
            </a: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b="0" strike="noStrike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PASS_GRUP</a:t>
            </a:r>
            <a:endParaRPr lang="en-US" sz="2200" b="0" strike="noStrike" spc="-1" dirty="0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685800" lvl="1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PARAMETER:</a:t>
            </a:r>
            <a:endParaRPr lang="en-US" sz="22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143000" lvl="2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NAMA_GRUP</a:t>
            </a:r>
            <a:endParaRPr lang="en-US" sz="22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143000" lvl="2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PASS_GRUP</a:t>
            </a:r>
            <a:endParaRPr lang="en-US" sz="22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685800" lvl="1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RETURN&gt;</a:t>
            </a:r>
            <a:endParaRPr lang="en-US" sz="22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143000" lvl="2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18: </a:t>
            </a:r>
            <a:r>
              <a:rPr lang="en-US" sz="2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Hapus</a:t>
            </a: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Grup</a:t>
            </a: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Berhasil</a:t>
            </a:r>
            <a:endParaRPr lang="en-US" sz="22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143000" lvl="2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19: </a:t>
            </a:r>
            <a:r>
              <a:rPr lang="en-US" sz="2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Hapus</a:t>
            </a: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Grup</a:t>
            </a: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Gagal</a:t>
            </a:r>
            <a:endParaRPr lang="en-US" sz="22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914760" lvl="2">
              <a:lnSpc>
                <a:spcPct val="100000"/>
              </a:lnSpc>
              <a:buClr>
                <a:srgbClr val="FFFFFF"/>
              </a:buClr>
            </a:pPr>
            <a:r>
              <a:rPr lang="en-US" sz="22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sym typeface="Wingdings" panose="05000000000000000000" pitchFamily="2" charset="2"/>
              </a:rPr>
              <a:t> </a:t>
            </a:r>
            <a:r>
              <a:rPr lang="en-US" sz="2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Gagal</a:t>
            </a: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&gt; USER_NAME </a:t>
            </a:r>
            <a:r>
              <a:rPr lang="en-US" sz="2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belum</a:t>
            </a: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terautentikasi</a:t>
            </a: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, NAMA_GRUP </a:t>
            </a:r>
            <a:r>
              <a:rPr lang="en-US" sz="2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tidak</a:t>
            </a: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tersedia</a:t>
            </a: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, PASS_GRUP </a:t>
            </a:r>
            <a:r>
              <a:rPr lang="en-US" sz="2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salah</a:t>
            </a:r>
            <a:endParaRPr lang="en-US" sz="22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6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GRUP(Lanjutan)</a:t>
            </a:r>
            <a:endParaRPr lang="en-US" sz="6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7" name="TextShape 2"/>
          <p:cNvSpPr txBox="1"/>
          <p:nvPr/>
        </p:nvSpPr>
        <p:spPr>
          <a:xfrm>
            <a:off x="0" y="1828800"/>
            <a:ext cx="12192000" cy="50292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3000" b="0" strike="noStrike" spc="-1" dirty="0">
                <a:solidFill>
                  <a:srgbClr val="00B0F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PRINT GRUP SEKARANG</a:t>
            </a:r>
          </a:p>
          <a:p>
            <a:pPr marL="685800" lvl="1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DESKRIPSI:</a:t>
            </a:r>
          </a:p>
          <a:p>
            <a:pPr marL="457560" lvl="1">
              <a:lnSpc>
                <a:spcPct val="100000"/>
              </a:lnSpc>
              <a:buClr>
                <a:srgbClr val="FFFFFF"/>
              </a:buClr>
            </a:pPr>
            <a:r>
              <a:rPr lang="en-US" sz="22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	User </a:t>
            </a:r>
            <a:r>
              <a:rPr lang="en-US" sz="22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dapat</a:t>
            </a:r>
            <a:r>
              <a:rPr lang="en-US" sz="22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menampilkan</a:t>
            </a:r>
            <a:r>
              <a:rPr lang="en-US" sz="22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grup</a:t>
            </a:r>
            <a:r>
              <a:rPr lang="en-US" sz="22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yang </a:t>
            </a:r>
            <a:r>
              <a:rPr lang="en-US" sz="22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sedang</a:t>
            </a:r>
            <a:r>
              <a:rPr lang="en-US" sz="22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user </a:t>
            </a:r>
            <a:r>
              <a:rPr lang="en-US" sz="22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masuki</a:t>
            </a:r>
            <a:r>
              <a:rPr lang="en-US" sz="22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.</a:t>
            </a:r>
            <a:endParaRPr lang="en-US" sz="22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685800" lvl="1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FORMAT MESSAGE:</a:t>
            </a:r>
            <a:endParaRPr lang="en-US" sz="22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143000" lvl="2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b="0" strike="noStrike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PGS</a:t>
            </a:r>
            <a:endParaRPr lang="en-US" sz="2200" b="0" strike="noStrike" spc="-1" dirty="0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685800" lvl="1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PARAMETER:-</a:t>
            </a:r>
            <a:endParaRPr lang="en-US" sz="22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685800" lvl="1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RETURN&gt;</a:t>
            </a:r>
            <a:endParaRPr lang="en-US" sz="22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143000" lvl="2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20: Data </a:t>
            </a:r>
            <a:r>
              <a:rPr lang="en-US" sz="2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Berhasil</a:t>
            </a: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Diterima</a:t>
            </a:r>
            <a:endParaRPr lang="en-US" sz="22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914760" lvl="2">
              <a:lnSpc>
                <a:spcPct val="100000"/>
              </a:lnSpc>
              <a:buClr>
                <a:srgbClr val="FFFFFF"/>
              </a:buClr>
            </a:pPr>
            <a:r>
              <a:rPr lang="en-US" sz="22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sym typeface="Wingdings" panose="05000000000000000000" pitchFamily="2" charset="2"/>
              </a:rPr>
              <a:t> </a:t>
            </a:r>
            <a:r>
              <a:rPr lang="en-US" sz="22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Sukses</a:t>
            </a:r>
            <a:r>
              <a:rPr lang="en-US" sz="22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&gt; </a:t>
            </a:r>
            <a:r>
              <a:rPr lang="en-US" sz="22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nama</a:t>
            </a:r>
            <a:r>
              <a:rPr lang="en-US" sz="22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grup</a:t>
            </a:r>
            <a:r>
              <a:rPr lang="en-US" sz="22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yang </a:t>
            </a:r>
            <a:r>
              <a:rPr lang="en-US" sz="22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sedang</a:t>
            </a:r>
            <a:r>
              <a:rPr lang="en-US" sz="22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dimasuki</a:t>
            </a:r>
            <a:r>
              <a:rPr lang="en-US" sz="22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seorang</a:t>
            </a:r>
            <a:r>
              <a:rPr lang="en-US" sz="22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user </a:t>
            </a:r>
            <a:r>
              <a:rPr lang="en-US" sz="22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ditampilkan</a:t>
            </a:r>
            <a:endParaRPr lang="en-US" sz="22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1143000" lvl="2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21: Data </a:t>
            </a:r>
            <a:r>
              <a:rPr lang="en-US" sz="22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Gagal</a:t>
            </a:r>
            <a:r>
              <a:rPr lang="en-US" sz="22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Diterima</a:t>
            </a:r>
            <a:endParaRPr lang="en-US" sz="22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847080" y="2986200"/>
            <a:ext cx="10515240" cy="8910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6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TERIMA KASIH</a:t>
            </a:r>
            <a:endParaRPr lang="en-US" sz="28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>
                <a:solidFill>
                  <a:schemeClr val="bg1"/>
                </a:solidFill>
                <a:latin typeface="Trebuchet MS" panose="020B0603020202020204" pitchFamily="34" charset="0"/>
              </a:rPr>
              <a:t>DESKRIPSI APLIKASI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838080" y="3313191"/>
            <a:ext cx="10515240" cy="1325160"/>
          </a:xfrm>
        </p:spPr>
        <p:txBody>
          <a:bodyPr/>
          <a:lstStyle/>
          <a:p>
            <a:pPr marL="0" indent="0" algn="just">
              <a:buNone/>
            </a:pPr>
            <a:r>
              <a:rPr lang="en-US" sz="3200" dirty="0" err="1">
                <a:solidFill>
                  <a:schemeClr val="bg1"/>
                </a:solidFill>
                <a:latin typeface="Trebuchet MS" panose="020B0603020202020204" pitchFamily="34" charset="0"/>
              </a:rPr>
              <a:t>Merupakan</a:t>
            </a:r>
            <a:r>
              <a:rPr lang="en-US" sz="3200" dirty="0">
                <a:solidFill>
                  <a:schemeClr val="bg1"/>
                </a:solidFill>
                <a:latin typeface="Trebuchet MS" panose="020B0603020202020204" pitchFamily="34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rebuchet MS" panose="020B0603020202020204" pitchFamily="34" charset="0"/>
              </a:rPr>
              <a:t>aplikasi</a:t>
            </a:r>
            <a:r>
              <a:rPr lang="en-US" sz="3200" dirty="0">
                <a:solidFill>
                  <a:schemeClr val="bg1"/>
                </a:solidFill>
                <a:latin typeface="Trebuchet MS" panose="020B0603020202020204" pitchFamily="34" charset="0"/>
              </a:rPr>
              <a:t> chatting </a:t>
            </a:r>
            <a:r>
              <a:rPr lang="en-US" sz="3200" dirty="0" err="1">
                <a:solidFill>
                  <a:schemeClr val="bg1"/>
                </a:solidFill>
                <a:latin typeface="Trebuchet MS" panose="020B0603020202020204" pitchFamily="34" charset="0"/>
              </a:rPr>
              <a:t>untuk</a:t>
            </a:r>
            <a:r>
              <a:rPr lang="en-US" sz="3200" dirty="0">
                <a:solidFill>
                  <a:schemeClr val="bg1"/>
                </a:solidFill>
                <a:latin typeface="Trebuchet MS" panose="020B0603020202020204" pitchFamily="34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rebuchet MS" panose="020B0603020202020204" pitchFamily="34" charset="0"/>
              </a:rPr>
              <a:t>berkomunikasi</a:t>
            </a:r>
            <a:r>
              <a:rPr lang="en-US" sz="3200" dirty="0">
                <a:solidFill>
                  <a:schemeClr val="bg1"/>
                </a:solidFill>
                <a:latin typeface="Trebuchet MS" panose="020B0603020202020204" pitchFamily="34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rebuchet MS" panose="020B0603020202020204" pitchFamily="34" charset="0"/>
              </a:rPr>
              <a:t>dalam</a:t>
            </a:r>
            <a:r>
              <a:rPr lang="en-US" sz="3200" dirty="0">
                <a:solidFill>
                  <a:schemeClr val="bg1"/>
                </a:solidFill>
                <a:latin typeface="Trebuchet MS" panose="020B0603020202020204" pitchFamily="34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rebuchet MS" panose="020B0603020202020204" pitchFamily="34" charset="0"/>
              </a:rPr>
              <a:t>sebuah</a:t>
            </a:r>
            <a:r>
              <a:rPr lang="en-US" sz="3200" dirty="0">
                <a:solidFill>
                  <a:schemeClr val="bg1"/>
                </a:solidFill>
                <a:latin typeface="Trebuchet MS" panose="020B0603020202020204" pitchFamily="34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rebuchet MS" panose="020B0603020202020204" pitchFamily="34" charset="0"/>
              </a:rPr>
              <a:t>jaringan</a:t>
            </a:r>
            <a:r>
              <a:rPr lang="en-US" sz="3200" dirty="0">
                <a:solidFill>
                  <a:schemeClr val="bg1"/>
                </a:solidFill>
                <a:latin typeface="Trebuchet MS" panose="020B0603020202020204" pitchFamily="34" charset="0"/>
              </a:rPr>
              <a:t> server. </a:t>
            </a:r>
            <a:r>
              <a:rPr lang="en-US" sz="3200" dirty="0" err="1">
                <a:solidFill>
                  <a:schemeClr val="bg1"/>
                </a:solidFill>
                <a:latin typeface="Trebuchet MS" panose="020B0603020202020204" pitchFamily="34" charset="0"/>
              </a:rPr>
              <a:t>Fitur-fitur</a:t>
            </a:r>
            <a:r>
              <a:rPr lang="en-US" sz="3200" dirty="0">
                <a:solidFill>
                  <a:schemeClr val="bg1"/>
                </a:solidFill>
                <a:latin typeface="Trebuchet MS" panose="020B0603020202020204" pitchFamily="34" charset="0"/>
              </a:rPr>
              <a:t> yang </a:t>
            </a:r>
            <a:r>
              <a:rPr lang="en-US" sz="3200" dirty="0" err="1">
                <a:solidFill>
                  <a:schemeClr val="bg1"/>
                </a:solidFill>
                <a:latin typeface="Trebuchet MS" panose="020B0603020202020204" pitchFamily="34" charset="0"/>
              </a:rPr>
              <a:t>dimiliki</a:t>
            </a:r>
            <a:r>
              <a:rPr lang="en-US" sz="3200" dirty="0">
                <a:solidFill>
                  <a:schemeClr val="bg1"/>
                </a:solidFill>
                <a:latin typeface="Trebuchet MS" panose="020B0603020202020204" pitchFamily="34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rebuchet MS" panose="020B0603020202020204" pitchFamily="34" charset="0"/>
              </a:rPr>
              <a:t>adalah</a:t>
            </a:r>
            <a:r>
              <a:rPr lang="en-US" sz="3200" dirty="0">
                <a:solidFill>
                  <a:schemeClr val="bg1"/>
                </a:solidFill>
                <a:latin typeface="Trebuchet MS" panose="020B0603020202020204" pitchFamily="34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rebuchet MS" panose="020B0603020202020204" pitchFamily="34" charset="0"/>
              </a:rPr>
              <a:t>daftar</a:t>
            </a:r>
            <a:r>
              <a:rPr lang="en-US" sz="3200" dirty="0">
                <a:solidFill>
                  <a:schemeClr val="bg1"/>
                </a:solidFill>
                <a:latin typeface="Trebuchet MS" panose="020B0603020202020204" pitchFamily="34" charset="0"/>
              </a:rPr>
              <a:t>, login, logout, </a:t>
            </a:r>
            <a:r>
              <a:rPr lang="en-US" sz="3200" dirty="0" err="1">
                <a:solidFill>
                  <a:schemeClr val="bg1"/>
                </a:solidFill>
                <a:latin typeface="Trebuchet MS" panose="020B0603020202020204" pitchFamily="34" charset="0"/>
              </a:rPr>
              <a:t>mengirim</a:t>
            </a:r>
            <a:r>
              <a:rPr lang="en-US" sz="3200" dirty="0">
                <a:solidFill>
                  <a:schemeClr val="bg1"/>
                </a:solidFill>
                <a:latin typeface="Trebuchet MS" panose="020B0603020202020204" pitchFamily="34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rebuchet MS" panose="020B0603020202020204" pitchFamily="34" charset="0"/>
              </a:rPr>
              <a:t>pesan</a:t>
            </a:r>
            <a:r>
              <a:rPr lang="en-US" sz="3200" dirty="0">
                <a:solidFill>
                  <a:schemeClr val="bg1"/>
                </a:solidFill>
                <a:latin typeface="Trebuchet MS" panose="020B0603020202020204" pitchFamily="34" charset="0"/>
              </a:rPr>
              <a:t> private, </a:t>
            </a:r>
            <a:r>
              <a:rPr lang="en-US" sz="3200" dirty="0" err="1">
                <a:solidFill>
                  <a:schemeClr val="bg1"/>
                </a:solidFill>
                <a:latin typeface="Trebuchet MS" panose="020B0603020202020204" pitchFamily="34" charset="0"/>
              </a:rPr>
              <a:t>mengirim</a:t>
            </a:r>
            <a:r>
              <a:rPr lang="en-US" sz="3200" dirty="0">
                <a:solidFill>
                  <a:schemeClr val="bg1"/>
                </a:solidFill>
                <a:latin typeface="Trebuchet MS" panose="020B0603020202020204" pitchFamily="34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rebuchet MS" panose="020B0603020202020204" pitchFamily="34" charset="0"/>
              </a:rPr>
              <a:t>pesan</a:t>
            </a:r>
            <a:r>
              <a:rPr lang="en-US" sz="3200" dirty="0">
                <a:solidFill>
                  <a:schemeClr val="bg1"/>
                </a:solidFill>
                <a:latin typeface="Trebuchet MS" panose="020B0603020202020204" pitchFamily="34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rebuchet MS" panose="020B0603020202020204" pitchFamily="34" charset="0"/>
              </a:rPr>
              <a:t>ke</a:t>
            </a:r>
            <a:r>
              <a:rPr lang="en-US" sz="3200" dirty="0">
                <a:solidFill>
                  <a:schemeClr val="bg1"/>
                </a:solidFill>
                <a:latin typeface="Trebuchet MS" panose="020B0603020202020204" pitchFamily="34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rebuchet MS" panose="020B0603020202020204" pitchFamily="34" charset="0"/>
              </a:rPr>
              <a:t>grup</a:t>
            </a:r>
            <a:r>
              <a:rPr lang="en-US" sz="3200" dirty="0">
                <a:solidFill>
                  <a:schemeClr val="bg1"/>
                </a:solidFill>
                <a:latin typeface="Trebuchet MS" panose="020B0603020202020204" pitchFamily="34" charset="0"/>
              </a:rPr>
              <a:t>, </a:t>
            </a:r>
            <a:r>
              <a:rPr lang="en-US" sz="3200" dirty="0" err="1">
                <a:solidFill>
                  <a:schemeClr val="bg1"/>
                </a:solidFill>
                <a:latin typeface="Trebuchet MS" panose="020B0603020202020204" pitchFamily="34" charset="0"/>
              </a:rPr>
              <a:t>buat</a:t>
            </a:r>
            <a:r>
              <a:rPr lang="en-US" sz="3200" dirty="0">
                <a:solidFill>
                  <a:schemeClr val="bg1"/>
                </a:solidFill>
                <a:latin typeface="Trebuchet MS" panose="020B0603020202020204" pitchFamily="34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rebuchet MS" panose="020B0603020202020204" pitchFamily="34" charset="0"/>
              </a:rPr>
              <a:t>grup</a:t>
            </a:r>
            <a:r>
              <a:rPr lang="en-US" sz="3200" dirty="0">
                <a:solidFill>
                  <a:schemeClr val="bg1"/>
                </a:solidFill>
                <a:latin typeface="Trebuchet MS" panose="020B0603020202020204" pitchFamily="34" charset="0"/>
              </a:rPr>
              <a:t>, </a:t>
            </a:r>
            <a:r>
              <a:rPr lang="en-US" sz="3200" dirty="0" err="1">
                <a:solidFill>
                  <a:schemeClr val="bg1"/>
                </a:solidFill>
                <a:latin typeface="Trebuchet MS" panose="020B0603020202020204" pitchFamily="34" charset="0"/>
              </a:rPr>
              <a:t>gabung</a:t>
            </a:r>
            <a:r>
              <a:rPr lang="en-US" sz="3200" dirty="0">
                <a:solidFill>
                  <a:schemeClr val="bg1"/>
                </a:solidFill>
                <a:latin typeface="Trebuchet MS" panose="020B0603020202020204" pitchFamily="34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rebuchet MS" panose="020B0603020202020204" pitchFamily="34" charset="0"/>
              </a:rPr>
              <a:t>grup</a:t>
            </a:r>
            <a:r>
              <a:rPr lang="en-US" sz="3200" dirty="0">
                <a:solidFill>
                  <a:schemeClr val="bg1"/>
                </a:solidFill>
                <a:latin typeface="Trebuchet MS" panose="020B0603020202020204" pitchFamily="34" charset="0"/>
              </a:rPr>
              <a:t>, </a:t>
            </a:r>
            <a:r>
              <a:rPr lang="en-US" sz="3200" dirty="0" err="1">
                <a:solidFill>
                  <a:schemeClr val="bg1"/>
                </a:solidFill>
                <a:latin typeface="Trebuchet MS" panose="020B0603020202020204" pitchFamily="34" charset="0"/>
              </a:rPr>
              <a:t>keluar</a:t>
            </a:r>
            <a:r>
              <a:rPr lang="en-US" sz="3200" dirty="0">
                <a:solidFill>
                  <a:schemeClr val="bg1"/>
                </a:solidFill>
                <a:latin typeface="Trebuchet MS" panose="020B0603020202020204" pitchFamily="34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rebuchet MS" panose="020B0603020202020204" pitchFamily="34" charset="0"/>
              </a:rPr>
              <a:t>grup</a:t>
            </a:r>
            <a:r>
              <a:rPr lang="en-US" sz="3200" dirty="0">
                <a:solidFill>
                  <a:schemeClr val="bg1"/>
                </a:solidFill>
                <a:latin typeface="Trebuchet MS" panose="020B0603020202020204" pitchFamily="34" charset="0"/>
              </a:rPr>
              <a:t>, </a:t>
            </a:r>
            <a:r>
              <a:rPr lang="en-US" sz="3200" dirty="0" err="1">
                <a:solidFill>
                  <a:schemeClr val="bg1"/>
                </a:solidFill>
                <a:latin typeface="Trebuchet MS" panose="020B0603020202020204" pitchFamily="34" charset="0"/>
              </a:rPr>
              <a:t>tampil</a:t>
            </a:r>
            <a:r>
              <a:rPr lang="en-US" sz="3200" dirty="0">
                <a:solidFill>
                  <a:schemeClr val="bg1"/>
                </a:solidFill>
                <a:latin typeface="Trebuchet MS" panose="020B0603020202020204" pitchFamily="34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rebuchet MS" panose="020B0603020202020204" pitchFamily="34" charset="0"/>
              </a:rPr>
              <a:t>grup</a:t>
            </a:r>
            <a:r>
              <a:rPr lang="en-US" sz="3200" dirty="0">
                <a:solidFill>
                  <a:schemeClr val="bg1"/>
                </a:solidFill>
                <a:latin typeface="Trebuchet MS" panose="020B0603020202020204" pitchFamily="34" charset="0"/>
              </a:rPr>
              <a:t>, </a:t>
            </a:r>
            <a:r>
              <a:rPr lang="en-US" sz="3200" dirty="0" err="1">
                <a:solidFill>
                  <a:schemeClr val="bg1"/>
                </a:solidFill>
                <a:latin typeface="Trebuchet MS" panose="020B0603020202020204" pitchFamily="34" charset="0"/>
              </a:rPr>
              <a:t>dan</a:t>
            </a:r>
            <a:r>
              <a:rPr lang="en-US" sz="3200" dirty="0">
                <a:solidFill>
                  <a:schemeClr val="bg1"/>
                </a:solidFill>
                <a:latin typeface="Trebuchet MS" panose="020B0603020202020204" pitchFamily="34" charset="0"/>
              </a:rPr>
              <a:t> print </a:t>
            </a:r>
            <a:r>
              <a:rPr lang="en-US" sz="3200" dirty="0" err="1">
                <a:solidFill>
                  <a:schemeClr val="bg1"/>
                </a:solidFill>
                <a:latin typeface="Trebuchet MS" panose="020B0603020202020204" pitchFamily="34" charset="0"/>
              </a:rPr>
              <a:t>grup</a:t>
            </a:r>
            <a:r>
              <a:rPr lang="en-US" sz="3200" dirty="0">
                <a:solidFill>
                  <a:schemeClr val="bg1"/>
                </a:solidFill>
                <a:latin typeface="Trebuchet MS" panose="020B0603020202020204" pitchFamily="34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rebuchet MS" panose="020B0603020202020204" pitchFamily="34" charset="0"/>
              </a:rPr>
              <a:t>sekarang</a:t>
            </a:r>
            <a:r>
              <a:rPr lang="en-US" sz="3200" dirty="0">
                <a:solidFill>
                  <a:schemeClr val="bg1"/>
                </a:solidFill>
                <a:latin typeface="Trebuchet MS" panose="020B0603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761083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2"/>
          <p:cNvSpPr txBox="1"/>
          <p:nvPr/>
        </p:nvSpPr>
        <p:spPr>
          <a:xfrm>
            <a:off x="0" y="1828800"/>
            <a:ext cx="12192000" cy="50292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3000" b="0" strike="noStrike" spc="-1" dirty="0">
                <a:solidFill>
                  <a:srgbClr val="00B0F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DAFTAR</a:t>
            </a:r>
          </a:p>
          <a:p>
            <a:pPr marL="685800" lvl="1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D</a:t>
            </a: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ESKRIPSI: </a:t>
            </a:r>
            <a:endParaRPr lang="en-US" sz="22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914760" lvl="2">
              <a:lnSpc>
                <a:spcPct val="100000"/>
              </a:lnSpc>
              <a:buClr>
                <a:srgbClr val="FFFFFF"/>
              </a:buClr>
            </a:pP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User </a:t>
            </a:r>
            <a:r>
              <a:rPr lang="en-US" sz="22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yang </a:t>
            </a:r>
            <a:r>
              <a:rPr lang="en-US" sz="22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belum</a:t>
            </a:r>
            <a:r>
              <a:rPr lang="en-US" sz="22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memiliki</a:t>
            </a:r>
            <a:r>
              <a:rPr lang="en-US" sz="22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akun</a:t>
            </a:r>
            <a:r>
              <a:rPr lang="en-US" sz="22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harus</a:t>
            </a:r>
            <a:r>
              <a:rPr lang="en-US" sz="22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membuat</a:t>
            </a:r>
            <a:r>
              <a:rPr lang="en-US" sz="22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akun</a:t>
            </a:r>
            <a:r>
              <a:rPr lang="en-US" sz="22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terlebih</a:t>
            </a:r>
            <a:r>
              <a:rPr lang="en-US" sz="22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dahulu</a:t>
            </a:r>
            <a:r>
              <a:rPr lang="en-US" sz="22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agar </a:t>
            </a:r>
            <a:r>
              <a:rPr lang="en-US" sz="22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dapat</a:t>
            </a:r>
            <a:r>
              <a:rPr lang="en-US" sz="22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masuk</a:t>
            </a:r>
            <a:r>
              <a:rPr lang="en-US" sz="22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ke</a:t>
            </a:r>
            <a:r>
              <a:rPr lang="en-US" sz="22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chat server.</a:t>
            </a: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User </a:t>
            </a:r>
            <a:r>
              <a:rPr lang="en-US" sz="22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harus</a:t>
            </a:r>
            <a:r>
              <a:rPr lang="en-US" sz="22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memasukkan</a:t>
            </a: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username </a:t>
            </a:r>
            <a:r>
              <a:rPr lang="en-US" sz="2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dan</a:t>
            </a: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password </a:t>
            </a:r>
            <a:r>
              <a:rPr lang="en-US" sz="2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untuk</a:t>
            </a: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membuat</a:t>
            </a: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akun</a:t>
            </a: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.</a:t>
            </a:r>
            <a:endParaRPr lang="en-US" sz="2200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693720" indent="-23616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FORMAT MESSAGE:</a:t>
            </a:r>
            <a:endParaRPr lang="en-US" sz="22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	</a:t>
            </a:r>
            <a:r>
              <a:rPr lang="en-US" sz="2200" b="0" strike="noStrike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DAFTAR</a:t>
            </a: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spasi</a:t>
            </a: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b="0" strike="noStrike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USER_NAME</a:t>
            </a: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spasi</a:t>
            </a: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b="0" strike="noStrike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PASSWORD</a:t>
            </a: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\r\n</a:t>
            </a:r>
            <a:endParaRPr lang="en-US" sz="22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685800" lvl="1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RETURN &gt;</a:t>
            </a:r>
            <a:endParaRPr lang="en-US" sz="22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914760" lvl="2">
              <a:lnSpc>
                <a:spcPct val="100000"/>
              </a:lnSpc>
              <a:buClr>
                <a:srgbClr val="FFFFFF"/>
              </a:buClr>
            </a:pPr>
            <a:r>
              <a:rPr lang="en-US" sz="22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8: </a:t>
            </a:r>
            <a:r>
              <a:rPr lang="en-US" sz="22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Daftar</a:t>
            </a:r>
            <a:r>
              <a:rPr lang="en-US" sz="22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Berhasil</a:t>
            </a:r>
            <a:endParaRPr lang="en-US" sz="22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914760" lvl="2">
              <a:lnSpc>
                <a:spcPct val="100000"/>
              </a:lnSpc>
              <a:buClr>
                <a:srgbClr val="FFFFFF"/>
              </a:buClr>
            </a:pPr>
            <a:r>
              <a:rPr lang="en-US" sz="22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9: </a:t>
            </a:r>
            <a:r>
              <a:rPr lang="en-US" sz="22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Daftar</a:t>
            </a:r>
            <a:r>
              <a:rPr lang="en-US" sz="22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Gagal</a:t>
            </a:r>
            <a:endParaRPr lang="en-US" sz="22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685800" lvl="1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PARAMETER:</a:t>
            </a:r>
            <a:endParaRPr lang="en-US" sz="22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143000" lvl="2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USER_NAME: ALPHANUMERIC</a:t>
            </a:r>
            <a:endParaRPr lang="en-US" sz="22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143000" lvl="2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PASSWORD: ALPHANUMERIC </a:t>
            </a:r>
            <a:endParaRPr lang="en-US" sz="22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6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AUTENTIKASI</a:t>
            </a:r>
            <a:endParaRPr lang="en-US" sz="60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Shape 2"/>
          <p:cNvSpPr txBox="1"/>
          <p:nvPr/>
        </p:nvSpPr>
        <p:spPr>
          <a:xfrm>
            <a:off x="0" y="1828800"/>
            <a:ext cx="12192000" cy="50292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3000" b="0" strike="noStrike" spc="-1" dirty="0">
                <a:solidFill>
                  <a:srgbClr val="00B0F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LOGIN</a:t>
            </a:r>
          </a:p>
          <a:p>
            <a:pPr marL="685800" lvl="1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D</a:t>
            </a: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ESKRIPSI: </a:t>
            </a:r>
            <a:endParaRPr lang="en-US" sz="22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914760" lvl="2">
              <a:lnSpc>
                <a:spcPct val="100000"/>
              </a:lnSpc>
              <a:buClr>
                <a:srgbClr val="FFFFFF"/>
              </a:buClr>
            </a:pP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User </a:t>
            </a:r>
            <a:r>
              <a:rPr lang="en-US" sz="2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melakukan</a:t>
            </a: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login </a:t>
            </a:r>
            <a:r>
              <a:rPr lang="en-US" sz="2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akun</a:t>
            </a: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dengan</a:t>
            </a: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memasukkan</a:t>
            </a: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username </a:t>
            </a:r>
            <a:r>
              <a:rPr lang="en-US" sz="2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dan</a:t>
            </a: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password </a:t>
            </a:r>
            <a:r>
              <a:rPr lang="en-US" sz="2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untuk</a:t>
            </a: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mendapatkan</a:t>
            </a: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hak</a:t>
            </a: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akses</a:t>
            </a:r>
            <a:r>
              <a:rPr lang="en-US" sz="22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.</a:t>
            </a:r>
          </a:p>
          <a:p>
            <a:pPr marL="914760" lvl="2">
              <a:lnSpc>
                <a:spcPct val="100000"/>
              </a:lnSpc>
              <a:buClr>
                <a:srgbClr val="FFFFFF"/>
              </a:buClr>
            </a:pP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FORMAT MESSAGE: </a:t>
            </a:r>
            <a:endParaRPr lang="en-US" sz="22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143000" lvl="2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b="0" strike="noStrike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LOGIN</a:t>
            </a: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spasi</a:t>
            </a: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b="0" strike="noStrike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USER_NAME</a:t>
            </a: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spasi</a:t>
            </a: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b="0" strike="noStrike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PASSWORD</a:t>
            </a: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\r\n</a:t>
            </a:r>
            <a:endParaRPr lang="en-US" sz="22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685800" lvl="1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RETURN &gt;</a:t>
            </a:r>
            <a:endParaRPr lang="en-US" sz="22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914760" lvl="2">
              <a:lnSpc>
                <a:spcPct val="100000"/>
              </a:lnSpc>
              <a:buClr>
                <a:srgbClr val="FFFFFF"/>
              </a:buClr>
            </a:pPr>
            <a:r>
              <a:rPr lang="en-US" sz="22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1: Login </a:t>
            </a:r>
            <a:r>
              <a:rPr lang="en-US" sz="22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Berhasil</a:t>
            </a:r>
            <a:endParaRPr lang="en-US" sz="22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914760" lvl="2">
              <a:lnSpc>
                <a:spcPct val="100000"/>
              </a:lnSpc>
              <a:buClr>
                <a:srgbClr val="FFFFFF"/>
              </a:buClr>
            </a:pPr>
            <a:r>
              <a:rPr lang="en-US" sz="22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2: Login </a:t>
            </a:r>
            <a:r>
              <a:rPr lang="en-US" sz="22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Gagal</a:t>
            </a:r>
            <a:endParaRPr lang="en-US" sz="22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685800" lvl="1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PARAMETER:</a:t>
            </a:r>
            <a:endParaRPr lang="en-US" sz="22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143000" lvl="2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USER_NAME: ALPHANUMERIC</a:t>
            </a:r>
            <a:endParaRPr lang="en-US" sz="22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143000" lvl="2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PASSWORD: ALPHANUMERIC </a:t>
            </a:r>
            <a:endParaRPr lang="en-US" sz="22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lang="en-US" sz="22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6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AUTENTIKASI(</a:t>
            </a:r>
            <a:r>
              <a:rPr lang="en-US" sz="60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Lanjutan</a:t>
            </a:r>
            <a:r>
              <a:rPr lang="en-US" sz="6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)</a:t>
            </a:r>
            <a:endParaRPr lang="en-US" sz="60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Shape 2"/>
          <p:cNvSpPr txBox="1"/>
          <p:nvPr/>
        </p:nvSpPr>
        <p:spPr>
          <a:xfrm>
            <a:off x="0" y="1828800"/>
            <a:ext cx="12192000" cy="50292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3000" b="0" strike="noStrike" spc="-1" dirty="0">
                <a:solidFill>
                  <a:srgbClr val="00B0F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LOGOUT</a:t>
            </a:r>
          </a:p>
          <a:p>
            <a:pPr marL="685800" lvl="1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D</a:t>
            </a: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ESKRIPSI: </a:t>
            </a:r>
            <a:endParaRPr lang="en-US" sz="2200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57560" lvl="1">
              <a:lnSpc>
                <a:spcPct val="100000"/>
              </a:lnSpc>
              <a:buClr>
                <a:srgbClr val="FFFFFF"/>
              </a:buClr>
            </a:pPr>
            <a:r>
              <a:rPr lang="en-US" sz="22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lang="en-US" sz="22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User </a:t>
            </a:r>
            <a:r>
              <a:rPr lang="en-US" sz="22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melakukan</a:t>
            </a:r>
            <a:r>
              <a:rPr lang="en-US" sz="22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logout </a:t>
            </a:r>
            <a:r>
              <a:rPr lang="en-US" sz="22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akun</a:t>
            </a:r>
            <a:r>
              <a:rPr lang="en-US" sz="22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saat</a:t>
            </a:r>
            <a:r>
              <a:rPr lang="en-US" sz="22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ini</a:t>
            </a:r>
            <a:endParaRPr lang="en-US" sz="2200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685800" lvl="1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FORMAT MESSAGE: </a:t>
            </a:r>
            <a:endParaRPr lang="en-US" sz="22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143000" lvl="2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b="0" strike="noStrike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LOGOUT</a:t>
            </a:r>
            <a:endParaRPr lang="en-US" sz="2200" b="0" strike="noStrike" spc="-1" dirty="0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685800" lvl="1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RETURN &gt;</a:t>
            </a:r>
            <a:endParaRPr lang="en-US" sz="22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914760" lvl="2">
              <a:lnSpc>
                <a:spcPct val="100000"/>
              </a:lnSpc>
              <a:buClr>
                <a:srgbClr val="FFFFFF"/>
              </a:buClr>
            </a:pPr>
            <a:r>
              <a:rPr lang="en-US" sz="22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6: Logout </a:t>
            </a:r>
            <a:r>
              <a:rPr lang="en-US" sz="22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Berhasil</a:t>
            </a:r>
            <a:endParaRPr lang="en-US" sz="22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914760" lvl="2">
              <a:lnSpc>
                <a:spcPct val="100000"/>
              </a:lnSpc>
              <a:buClr>
                <a:srgbClr val="FFFFFF"/>
              </a:buClr>
            </a:pPr>
            <a:r>
              <a:rPr lang="en-US" sz="22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7: Logout </a:t>
            </a:r>
            <a:r>
              <a:rPr lang="en-US" sz="22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Gagal</a:t>
            </a:r>
            <a:endParaRPr lang="en-US" sz="22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685800" lvl="1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PARAMETER:</a:t>
            </a:r>
            <a:r>
              <a:rPr lang="en-US" sz="22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2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-</a:t>
            </a:r>
            <a:endParaRPr lang="en-US" sz="22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6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AUTENTIKASI(</a:t>
            </a:r>
            <a:r>
              <a:rPr lang="en-US" sz="60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Lanjutan</a:t>
            </a:r>
            <a:r>
              <a:rPr lang="en-US" sz="6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)</a:t>
            </a:r>
            <a:endParaRPr lang="en-US" sz="60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7783181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6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PESAN</a:t>
            </a:r>
            <a:endParaRPr lang="en-US" sz="60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7" name="TextShape 2"/>
          <p:cNvSpPr txBox="1"/>
          <p:nvPr/>
        </p:nvSpPr>
        <p:spPr>
          <a:xfrm>
            <a:off x="0" y="1828800"/>
            <a:ext cx="12192000" cy="50292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3000" b="0" strike="noStrike" spc="-1" dirty="0">
                <a:solidFill>
                  <a:srgbClr val="00B0F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MENGIRIM PESAN PRIVATE</a:t>
            </a:r>
            <a:endParaRPr lang="en-US" sz="3000" b="0" strike="noStrike" spc="-1" dirty="0">
              <a:solidFill>
                <a:srgbClr val="00B0F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685800" lvl="1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DESKRIPSI:</a:t>
            </a:r>
          </a:p>
          <a:p>
            <a:pPr marL="457560" lvl="1">
              <a:lnSpc>
                <a:spcPct val="100000"/>
              </a:lnSpc>
              <a:buClr>
                <a:srgbClr val="FFFFFF"/>
              </a:buClr>
            </a:pPr>
            <a:r>
              <a:rPr lang="en-US" sz="22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	User </a:t>
            </a:r>
            <a:r>
              <a:rPr lang="en-US" sz="22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dapat</a:t>
            </a:r>
            <a:r>
              <a:rPr lang="en-US" sz="22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mengirim</a:t>
            </a:r>
            <a:r>
              <a:rPr lang="en-US" sz="22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pesan</a:t>
            </a:r>
            <a:r>
              <a:rPr lang="en-US" sz="22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ke</a:t>
            </a:r>
            <a:r>
              <a:rPr lang="en-US" sz="22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user lain. </a:t>
            </a:r>
            <a:r>
              <a:rPr lang="en-US" sz="22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Ketika</a:t>
            </a:r>
            <a:r>
              <a:rPr lang="en-US" sz="22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user yang </a:t>
            </a:r>
            <a:r>
              <a:rPr lang="en-US" sz="22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dituju</a:t>
            </a:r>
            <a:r>
              <a:rPr lang="en-US" sz="22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sedang</a:t>
            </a:r>
            <a:r>
              <a:rPr lang="en-US" sz="22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offline </a:t>
            </a:r>
            <a:r>
              <a:rPr lang="en-US" sz="22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maka</a:t>
            </a:r>
            <a:r>
              <a:rPr lang="en-US" sz="22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pesan</a:t>
            </a:r>
            <a:r>
              <a:rPr lang="en-US" sz="22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akan</a:t>
            </a:r>
            <a:r>
              <a:rPr lang="en-US" sz="22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dimasukkan</a:t>
            </a:r>
            <a:r>
              <a:rPr lang="en-US" sz="22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dalam</a:t>
            </a:r>
            <a:r>
              <a:rPr lang="en-US" sz="22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file txt.</a:t>
            </a:r>
            <a:endParaRPr lang="en-US" sz="22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685800" lvl="1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FORMAT MESSAGE:</a:t>
            </a:r>
          </a:p>
          <a:p>
            <a:pPr marL="1143000" lvl="2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b="0" strike="noStrike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KIRIM_PRIVATE</a:t>
            </a: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spasi</a:t>
            </a: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b="0" strike="noStrike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USER_NAME_TUJUAN</a:t>
            </a: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 </a:t>
            </a:r>
            <a:r>
              <a:rPr lang="en-US" sz="2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spasi</a:t>
            </a: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b="0" strike="noStrike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ISI_PESAN</a:t>
            </a:r>
            <a:endParaRPr lang="en-US" sz="2200" b="0" strike="noStrike" spc="-1" dirty="0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685800" lvl="1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PARAMETER:</a:t>
            </a:r>
            <a:endParaRPr lang="en-US" sz="2200" b="0" strike="noStrike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143000" lvl="2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USER_NAME_TUJUAN</a:t>
            </a:r>
            <a:endParaRPr lang="en-US" sz="2200" b="0" strike="noStrike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143000" lvl="2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ISI_PESAN</a:t>
            </a:r>
            <a:endParaRPr lang="en-US" sz="2200" b="0" strike="noStrike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685800" lvl="1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RETURN&gt; </a:t>
            </a:r>
          </a:p>
          <a:p>
            <a:pPr marL="1257660" lvl="2" indent="-342900">
              <a:lnSpc>
                <a:spcPct val="100000"/>
              </a:lnSpc>
              <a:buClr>
                <a:srgbClr val="FFFFFF"/>
              </a:buClr>
              <a:buFont typeface="Arial" panose="020B0604020202020204" pitchFamily="34" charset="0"/>
              <a:buChar char="•"/>
            </a:pPr>
            <a:r>
              <a:rPr lang="en-US" sz="22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3: </a:t>
            </a:r>
            <a:r>
              <a:rPr lang="en-US" sz="22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Kirim</a:t>
            </a:r>
            <a:r>
              <a:rPr lang="en-US" sz="22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pesan</a:t>
            </a:r>
            <a:r>
              <a:rPr lang="en-US" sz="22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berhasil</a:t>
            </a:r>
            <a:endParaRPr lang="en-US" sz="22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257660" lvl="2" indent="-342900">
              <a:buClr>
                <a:srgbClr val="FFFFFF"/>
              </a:buClr>
              <a:buFont typeface="Arial" panose="020B0604020202020204" pitchFamily="34" charset="0"/>
              <a:buChar char="•"/>
            </a:pPr>
            <a:r>
              <a:rPr lang="en-US" sz="22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4: </a:t>
            </a:r>
            <a:r>
              <a:rPr lang="en-US" sz="22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Kirim</a:t>
            </a:r>
            <a:r>
              <a:rPr lang="en-US" sz="22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pesan</a:t>
            </a:r>
            <a:r>
              <a:rPr lang="en-US" sz="22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gagal</a:t>
            </a:r>
            <a:r>
              <a:rPr lang="en-US" sz="22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(</a:t>
            </a: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USER_NAME_TUJUAN </a:t>
            </a:r>
            <a:r>
              <a:rPr lang="en-US" sz="2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tidak</a:t>
            </a: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ada</a:t>
            </a:r>
            <a:r>
              <a:rPr lang="en-US" sz="22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)</a:t>
            </a:r>
          </a:p>
          <a:p>
            <a:pPr marL="1257660" lvl="2" indent="-342900">
              <a:buClr>
                <a:srgbClr val="FFFFFF"/>
              </a:buClr>
              <a:buFont typeface="Arial" panose="020B0604020202020204" pitchFamily="34" charset="0"/>
              <a:buChar char="•"/>
            </a:pPr>
            <a:r>
              <a:rPr lang="en-US" sz="22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5: Proses </a:t>
            </a:r>
            <a:r>
              <a:rPr lang="en-US" sz="22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gagal</a:t>
            </a:r>
            <a:r>
              <a:rPr lang="en-US" sz="22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, </a:t>
            </a:r>
            <a:r>
              <a:rPr lang="en-US" sz="22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belum</a:t>
            </a:r>
            <a:r>
              <a:rPr lang="en-US" sz="22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terautentikfiasi</a:t>
            </a:r>
            <a:r>
              <a:rPr lang="en-US" sz="22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(</a:t>
            </a: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USER_NAME </a:t>
            </a:r>
            <a:r>
              <a:rPr lang="en-US" sz="2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belum</a:t>
            </a: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terautentikasi</a:t>
            </a:r>
            <a:r>
              <a:rPr lang="en-US" sz="22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)</a:t>
            </a:r>
            <a:endParaRPr lang="en-US" sz="22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2"/>
          <p:cNvSpPr txBox="1"/>
          <p:nvPr/>
        </p:nvSpPr>
        <p:spPr>
          <a:xfrm>
            <a:off x="-300" y="1825560"/>
            <a:ext cx="12192000" cy="5032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3000" spc="-1" dirty="0">
                <a:solidFill>
                  <a:srgbClr val="00B0F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MENGIRIM PESAN KE GRUP</a:t>
            </a:r>
            <a:endParaRPr lang="en-US" sz="3000" b="0" strike="noStrike" spc="-1" dirty="0">
              <a:solidFill>
                <a:srgbClr val="00B0F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685800" lvl="1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DESKRIPSI:</a:t>
            </a:r>
          </a:p>
          <a:p>
            <a:pPr marL="457560" lvl="1">
              <a:lnSpc>
                <a:spcPct val="100000"/>
              </a:lnSpc>
              <a:buClr>
                <a:srgbClr val="FFFFFF"/>
              </a:buClr>
            </a:pPr>
            <a:r>
              <a:rPr lang="en-US" sz="22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	User yang </a:t>
            </a:r>
            <a:r>
              <a:rPr lang="en-US" sz="22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telah</a:t>
            </a:r>
            <a:r>
              <a:rPr lang="en-US" sz="22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bergabung</a:t>
            </a:r>
            <a:r>
              <a:rPr lang="en-US" sz="22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di </a:t>
            </a:r>
            <a:r>
              <a:rPr lang="en-US" sz="22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grup</a:t>
            </a:r>
            <a:r>
              <a:rPr lang="en-US" sz="22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dapat</a:t>
            </a:r>
            <a:r>
              <a:rPr lang="en-US" sz="22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mengirim</a:t>
            </a:r>
            <a:r>
              <a:rPr lang="en-US" sz="22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pesan</a:t>
            </a:r>
            <a:r>
              <a:rPr lang="en-US" sz="22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ke</a:t>
            </a:r>
            <a:r>
              <a:rPr lang="en-US" sz="22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grup</a:t>
            </a:r>
            <a:r>
              <a:rPr lang="en-US" sz="22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tersebut</a:t>
            </a:r>
            <a:r>
              <a:rPr lang="en-US" sz="22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.</a:t>
            </a:r>
            <a:endParaRPr lang="en-US" sz="22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685800" lvl="1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FORMAT MESSAGE:</a:t>
            </a:r>
            <a:endParaRPr lang="en-US" sz="22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143000" lvl="2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b="0" strike="noStrike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KIRIM_GRUP</a:t>
            </a: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spasi</a:t>
            </a: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b="0" strike="noStrike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ISI_PESAN</a:t>
            </a:r>
            <a:endParaRPr lang="en-US" sz="2200" b="0" strike="noStrike" spc="-1" dirty="0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685800" lvl="1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PARAMETER:</a:t>
            </a:r>
            <a:endParaRPr lang="en-US" sz="22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143000" lvl="2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ISI_PESAN</a:t>
            </a:r>
            <a:endParaRPr lang="en-US" sz="22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685800" lvl="1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RETURN&gt;</a:t>
            </a:r>
            <a:endParaRPr lang="en-US" sz="22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257660" lvl="2" indent="-342900">
              <a:lnSpc>
                <a:spcPct val="100000"/>
              </a:lnSpc>
              <a:buClr>
                <a:srgbClr val="FFFFFF"/>
              </a:buClr>
              <a:buFont typeface="Arial" panose="020B0604020202020204" pitchFamily="34" charset="0"/>
              <a:buChar char="•"/>
            </a:pPr>
            <a:r>
              <a:rPr lang="en-US" sz="22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3: </a:t>
            </a:r>
            <a:r>
              <a:rPr lang="en-US" sz="22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Kirim</a:t>
            </a:r>
            <a:r>
              <a:rPr lang="en-US" sz="22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pesan</a:t>
            </a:r>
            <a:r>
              <a:rPr lang="en-US" sz="22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berhasil</a:t>
            </a:r>
            <a:endParaRPr lang="en-US" sz="2200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257660" lvl="2" indent="-342900">
              <a:buClr>
                <a:srgbClr val="FFFFFF"/>
              </a:buClr>
              <a:buFont typeface="Arial" panose="020B0604020202020204" pitchFamily="34" charset="0"/>
              <a:buChar char="•"/>
            </a:pPr>
            <a:r>
              <a:rPr lang="en-US" sz="22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4: </a:t>
            </a:r>
            <a:r>
              <a:rPr lang="en-US" sz="22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Kirim</a:t>
            </a:r>
            <a:r>
              <a:rPr lang="en-US" sz="22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pesan</a:t>
            </a:r>
            <a:r>
              <a:rPr lang="en-US" sz="22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gagal</a:t>
            </a:r>
            <a:r>
              <a:rPr lang="en-US" sz="22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(USER_NAME_TUJUAN </a:t>
            </a:r>
            <a:r>
              <a:rPr lang="en-US" sz="22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tidak</a:t>
            </a:r>
            <a:r>
              <a:rPr lang="en-US" sz="22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ada</a:t>
            </a:r>
            <a:r>
              <a:rPr lang="en-US" sz="22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)</a:t>
            </a:r>
          </a:p>
        </p:txBody>
      </p:sp>
      <p:sp>
        <p:nvSpPr>
          <p:cNvPr id="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6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PESAN(</a:t>
            </a:r>
            <a:r>
              <a:rPr lang="en-US" sz="60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Lanjutan</a:t>
            </a:r>
            <a:r>
              <a:rPr lang="en-US" sz="6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)</a:t>
            </a:r>
            <a:endParaRPr lang="en-US" sz="28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PESAN(</a:t>
            </a:r>
            <a:r>
              <a:rPr lang="en-US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Lanjutan</a:t>
            </a:r>
            <a:r>
              <a:rPr lang="en-US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pPr indent="-228240">
              <a:buClr>
                <a:srgbClr val="FFFFFF"/>
              </a:buClr>
              <a:buFont typeface="Arial"/>
              <a:buChar char="•"/>
            </a:pPr>
            <a:r>
              <a:rPr lang="en-US" sz="3000" spc="-1" dirty="0">
                <a:solidFill>
                  <a:srgbClr val="00B0F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AMBIL PESAN</a:t>
            </a:r>
            <a:endParaRPr lang="en-US" sz="3000" spc="-1" dirty="0">
              <a:solidFill>
                <a:srgbClr val="00B0F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DESKRIPSI:</a:t>
            </a:r>
          </a:p>
          <a:p>
            <a:pPr marL="228960" lvl="1" indent="0">
              <a:lnSpc>
                <a:spcPct val="100000"/>
              </a:lnSpc>
              <a:buClr>
                <a:srgbClr val="FFFFFF"/>
              </a:buClr>
              <a:buNone/>
            </a:pPr>
            <a:r>
              <a:rPr lang="en-US" sz="22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	</a:t>
            </a:r>
            <a:r>
              <a:rPr lang="en-US" sz="22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Mengambil</a:t>
            </a:r>
            <a:r>
              <a:rPr lang="en-US" sz="22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pesan</a:t>
            </a:r>
            <a:r>
              <a:rPr lang="en-US" sz="22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dari</a:t>
            </a:r>
            <a:r>
              <a:rPr lang="en-US" sz="22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file yang </a:t>
            </a:r>
            <a:r>
              <a:rPr lang="en-US" sz="22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belum</a:t>
            </a:r>
            <a:r>
              <a:rPr lang="en-US" sz="22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terbaca</a:t>
            </a:r>
            <a:r>
              <a:rPr lang="en-US" sz="22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.</a:t>
            </a:r>
          </a:p>
          <a:p>
            <a:pPr lvl="1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FORMAT MESSAGE:</a:t>
            </a:r>
            <a:endParaRPr lang="en-US" sz="2200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APESAN</a:t>
            </a:r>
            <a:endParaRPr lang="en-US" sz="2200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RETURN&gt;</a:t>
            </a:r>
            <a:endParaRPr lang="en-US" sz="2200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257660" lvl="2" indent="-342900">
              <a:lnSpc>
                <a:spcPct val="100000"/>
              </a:lnSpc>
              <a:buClr>
                <a:srgbClr val="FFFFFF"/>
              </a:buClr>
            </a:pPr>
            <a:r>
              <a:rPr lang="en-US" sz="22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23: </a:t>
            </a:r>
            <a:r>
              <a:rPr lang="en-US" sz="22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Ambil</a:t>
            </a:r>
            <a:r>
              <a:rPr lang="en-US" sz="22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pesan</a:t>
            </a:r>
            <a:r>
              <a:rPr lang="en-US" sz="22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berhasil</a:t>
            </a:r>
            <a:r>
              <a:rPr lang="en-US" sz="22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.</a:t>
            </a:r>
            <a:endParaRPr lang="en-US" sz="2200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257660" lvl="2" indent="-342900">
              <a:buClr>
                <a:srgbClr val="FFFFFF"/>
              </a:buClr>
            </a:pPr>
            <a:r>
              <a:rPr lang="en-US" sz="22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24: </a:t>
            </a:r>
            <a:r>
              <a:rPr lang="en-US" sz="22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Ambil</a:t>
            </a:r>
            <a:r>
              <a:rPr lang="en-US" sz="22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pesan</a:t>
            </a:r>
            <a:r>
              <a:rPr lang="en-US" sz="22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gagal</a:t>
            </a:r>
            <a:r>
              <a:rPr lang="en-US" sz="22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46942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6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GRUP</a:t>
            </a:r>
            <a:endParaRPr lang="en-US" sz="28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9" name="TextShape 2"/>
          <p:cNvSpPr txBox="1"/>
          <p:nvPr/>
        </p:nvSpPr>
        <p:spPr>
          <a:xfrm>
            <a:off x="-1" y="1828800"/>
            <a:ext cx="12312869" cy="50292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3000" b="0" strike="noStrike" spc="-1" dirty="0">
                <a:solidFill>
                  <a:srgbClr val="00B0F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BUAT GRUP</a:t>
            </a:r>
            <a:endParaRPr lang="en-US" sz="3000" b="0" strike="noStrike" spc="-1" dirty="0">
              <a:solidFill>
                <a:srgbClr val="00B0F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685800" lvl="1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DESKRIPSI:</a:t>
            </a:r>
          </a:p>
          <a:p>
            <a:pPr marL="457560" lvl="1">
              <a:lnSpc>
                <a:spcPct val="100000"/>
              </a:lnSpc>
              <a:buClr>
                <a:srgbClr val="FFFFFF"/>
              </a:buClr>
            </a:pPr>
            <a:r>
              <a:rPr lang="en-US" sz="22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	User </a:t>
            </a:r>
            <a:r>
              <a:rPr lang="en-US" sz="22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dapat</a:t>
            </a:r>
            <a:r>
              <a:rPr lang="en-US" sz="22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membuat</a:t>
            </a:r>
            <a:r>
              <a:rPr lang="en-US" sz="22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grup</a:t>
            </a:r>
            <a:r>
              <a:rPr lang="en-US" sz="22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baru</a:t>
            </a:r>
            <a:r>
              <a:rPr lang="en-US" sz="22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.</a:t>
            </a:r>
            <a:endParaRPr lang="en-US" sz="22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685800" lvl="1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FORMAT MESSAGE:</a:t>
            </a:r>
            <a:endParaRPr lang="en-US" sz="22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143000" lvl="2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b="0" strike="noStrike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BGRUP</a:t>
            </a: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spasi</a:t>
            </a: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b="0" strike="noStrike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NAMA_GRUP</a:t>
            </a: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spasi</a:t>
            </a: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b="0" strike="noStrike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PASS_GRUP</a:t>
            </a:r>
            <a:endParaRPr lang="en-US" sz="2200" b="0" strike="noStrike" spc="-1" dirty="0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685800" lvl="1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PARAMETER:</a:t>
            </a:r>
            <a:endParaRPr lang="en-US" sz="22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143000" lvl="2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NAMA_GRUP</a:t>
            </a:r>
            <a:endParaRPr lang="en-US" sz="22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143000" lvl="2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PASS GRUP</a:t>
            </a:r>
            <a:endParaRPr lang="en-US" sz="22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685800" lvl="1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RETURN&gt;</a:t>
            </a:r>
            <a:endParaRPr lang="en-US" sz="22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143000" lvl="2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13: </a:t>
            </a:r>
            <a:r>
              <a:rPr lang="en-US" sz="2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Buat</a:t>
            </a: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Grup</a:t>
            </a: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Sukses</a:t>
            </a:r>
            <a:endParaRPr lang="en-US" sz="22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143000" lvl="2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14: </a:t>
            </a:r>
            <a:r>
              <a:rPr lang="en-US" sz="2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Buat</a:t>
            </a: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Grup</a:t>
            </a: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Gagal</a:t>
            </a:r>
            <a:endParaRPr lang="en-US" sz="22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914760" lvl="2">
              <a:lnSpc>
                <a:spcPct val="100000"/>
              </a:lnSpc>
              <a:buClr>
                <a:srgbClr val="FFFFFF"/>
              </a:buClr>
            </a:pPr>
            <a:r>
              <a:rPr lang="en-US" sz="22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sym typeface="Wingdings" panose="05000000000000000000" pitchFamily="2" charset="2"/>
              </a:rPr>
              <a:t> </a:t>
            </a:r>
            <a:r>
              <a:rPr lang="en-US" sz="2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Gagal</a:t>
            </a: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&gt; </a:t>
            </a:r>
            <a:r>
              <a:rPr lang="en-US" sz="2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karena</a:t>
            </a: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NAMA_GRUP </a:t>
            </a:r>
            <a:r>
              <a:rPr lang="en-US" sz="2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sudah</a:t>
            </a: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dipakai</a:t>
            </a: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, USER_NAME </a:t>
            </a:r>
            <a:r>
              <a:rPr lang="en-US" sz="2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belum</a:t>
            </a: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terautentikasi</a:t>
            </a:r>
            <a:endParaRPr lang="en-US" sz="22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369</TotalTime>
  <Words>374</Words>
  <Application>Microsoft Office PowerPoint</Application>
  <PresentationFormat>Widescreen</PresentationFormat>
  <Paragraphs>150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5" baseType="lpstr">
      <vt:lpstr>Arial</vt:lpstr>
      <vt:lpstr>Calibri</vt:lpstr>
      <vt:lpstr>Calibri Light</vt:lpstr>
      <vt:lpstr>DejaVu Sans</vt:lpstr>
      <vt:lpstr>Symbol</vt:lpstr>
      <vt:lpstr>Times New Roman</vt:lpstr>
      <vt:lpstr>Trebuchet MS</vt:lpstr>
      <vt:lpstr>Wingdings</vt:lpstr>
      <vt:lpstr>Office Theme</vt:lpstr>
      <vt:lpstr>Office Theme</vt:lpstr>
      <vt:lpstr>PowerPoint Presentation</vt:lpstr>
      <vt:lpstr>DESKRIPSI APLIKASI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PESAN(Lanjutan)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DRAFT CHAT SERVER</dc:title>
  <dc:subject/>
  <dc:creator>erka</dc:creator>
  <dc:description/>
  <cp:lastModifiedBy>erka</cp:lastModifiedBy>
  <cp:revision>37</cp:revision>
  <dcterms:created xsi:type="dcterms:W3CDTF">2016-11-01T01:36:16Z</dcterms:created>
  <dcterms:modified xsi:type="dcterms:W3CDTF">2016-12-12T13:05:27Z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9</vt:i4>
  </property>
</Properties>
</file>