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F8FA-9017-4CCD-A487-44DD51B54819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49FC-B2E6-47DB-B102-C13C9679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1603"/>
            <a:ext cx="9144000" cy="2387600"/>
          </a:xfrm>
        </p:spPr>
        <p:txBody>
          <a:bodyPr/>
          <a:lstStyle/>
          <a:p>
            <a:r>
              <a:rPr lang="en-US" dirty="0" smtClean="0"/>
              <a:t>TUGAS PROTOKOL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9203"/>
            <a:ext cx="9144000" cy="2760125"/>
          </a:xfrm>
        </p:spPr>
        <p:txBody>
          <a:bodyPr>
            <a:normAutofit/>
          </a:bodyPr>
          <a:lstStyle/>
          <a:p>
            <a:r>
              <a:rPr lang="en-US" dirty="0" smtClean="0"/>
              <a:t>PEMROGRAMAN JARINGAN E</a:t>
            </a:r>
          </a:p>
          <a:p>
            <a:r>
              <a:rPr lang="en-US" dirty="0" smtClean="0"/>
              <a:t>KELOMPOK 1</a:t>
            </a:r>
          </a:p>
          <a:p>
            <a:r>
              <a:rPr lang="en-US" dirty="0" smtClean="0"/>
              <a:t>5114100043 JEFFRY NASRI FARUKI</a:t>
            </a:r>
          </a:p>
          <a:p>
            <a:r>
              <a:rPr lang="en-US" dirty="0" smtClean="0"/>
              <a:t>5114100127 R.AY. NOORMALA NADYA</a:t>
            </a:r>
          </a:p>
          <a:p>
            <a:r>
              <a:rPr lang="en-US" dirty="0" smtClean="0"/>
              <a:t>5114100163 M HABIBUR RAHMAN</a:t>
            </a:r>
          </a:p>
          <a:p>
            <a:r>
              <a:rPr lang="en-US" dirty="0" smtClean="0"/>
              <a:t>5114100178 KUKUH RILO PAMBUDI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PENJELASAN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4699715" cy="4302048"/>
          </a:xfrm>
        </p:spPr>
      </p:pic>
    </p:spTree>
    <p:extLst>
      <p:ext uri="{BB962C8B-B14F-4D97-AF65-F5344CB8AC3E}">
        <p14:creationId xmlns:p14="http://schemas.microsoft.com/office/powerpoint/2010/main" val="358624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PENJELASAN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5234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DIREKTORI SEBELUM MENJALANKAN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file yang </a:t>
            </a:r>
            <a:r>
              <a:rPr lang="en-US" dirty="0" err="1" smtClean="0"/>
              <a:t>diunduh</a:t>
            </a:r>
            <a:r>
              <a:rPr lang="en-US" dirty="0" smtClean="0"/>
              <a:t> client.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931535" cy="2194880"/>
          </a:xfrm>
        </p:spPr>
      </p:pic>
    </p:spTree>
    <p:extLst>
      <p:ext uri="{BB962C8B-B14F-4D97-AF65-F5344CB8AC3E}">
        <p14:creationId xmlns:p14="http://schemas.microsoft.com/office/powerpoint/2010/main" val="19247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YANG AKAN DIDOWNLOAD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16331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Isi </a:t>
            </a:r>
            <a:r>
              <a:rPr lang="en-US" dirty="0" err="1" smtClean="0"/>
              <a:t>dari</a:t>
            </a:r>
            <a:r>
              <a:rPr lang="en-US" dirty="0" smtClean="0"/>
              <a:t> mytext.txt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diunduh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client.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4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MENJALANKAN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32871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Baris</a:t>
            </a:r>
            <a:r>
              <a:rPr lang="en-US" dirty="0" smtClean="0"/>
              <a:t> ke-1,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client.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ke-2,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client.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ke-3, client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ke-4, server </a:t>
            </a:r>
            <a:r>
              <a:rPr lang="en-US" dirty="0" err="1" smtClean="0"/>
              <a:t>mengirim</a:t>
            </a:r>
            <a:r>
              <a:rPr lang="en-US" dirty="0" smtClean="0"/>
              <a:t> file </a:t>
            </a:r>
            <a:r>
              <a:rPr lang="en-US" dirty="0" err="1" smtClean="0"/>
              <a:t>ke</a:t>
            </a:r>
            <a:r>
              <a:rPr lang="en-US" dirty="0" smtClean="0"/>
              <a:t> client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di </a:t>
            </a:r>
            <a:r>
              <a:rPr lang="en-US" dirty="0" err="1" smtClean="0"/>
              <a:t>layar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ke-5, </a:t>
            </a:r>
            <a:r>
              <a:rPr lang="en-US" dirty="0" err="1" smtClean="0"/>
              <a:t>menandakan</a:t>
            </a:r>
            <a:r>
              <a:rPr lang="en-US" dirty="0" smtClean="0"/>
              <a:t> proses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sukses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7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DIREKTORI SETELAH MENJALANKAN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3508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“</a:t>
            </a:r>
            <a:r>
              <a:rPr lang="en-US" dirty="0" err="1" smtClean="0"/>
              <a:t>file_download</a:t>
            </a:r>
            <a:r>
              <a:rPr lang="en-US" dirty="0" smtClean="0"/>
              <a:t>”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unduh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5827"/>
          </a:xfrm>
        </p:spPr>
        <p:txBody>
          <a:bodyPr/>
          <a:lstStyle/>
          <a:p>
            <a:pPr algn="ctr"/>
            <a:r>
              <a:rPr lang="en-US" sz="9600" dirty="0" smtClean="0"/>
              <a:t>MATUR NUWUN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3767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TUGAS PROTOKOL</vt:lpstr>
      <vt:lpstr>PENJELASAN PROGRAM</vt:lpstr>
      <vt:lpstr>PENJELASAN PROGRAM</vt:lpstr>
      <vt:lpstr>DIREKTORI SEBELUM MENJALANKAN PROGRAM</vt:lpstr>
      <vt:lpstr>FILE YANG AKAN DIDOWNLOAD</vt:lpstr>
      <vt:lpstr>MENJALANKAN PROGRAM</vt:lpstr>
      <vt:lpstr>DIREKTORI SETELAH MENJALANKAN PROGRAM</vt:lpstr>
      <vt:lpstr>MATUR NUWUN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erka</dc:creator>
  <cp:lastModifiedBy>erka</cp:lastModifiedBy>
  <cp:revision>6</cp:revision>
  <dcterms:created xsi:type="dcterms:W3CDTF">2016-10-17T12:55:14Z</dcterms:created>
  <dcterms:modified xsi:type="dcterms:W3CDTF">2016-10-17T13:44:11Z</dcterms:modified>
</cp:coreProperties>
</file>