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64" r:id="rId7"/>
    <p:sldId id="265" r:id="rId8"/>
    <p:sldId id="266" r:id="rId9"/>
    <p:sldId id="267" r:id="rId10"/>
    <p:sldId id="268" r:id="rId11"/>
    <p:sldId id="269" r:id="rId12"/>
    <p:sldId id="258" r:id="rId13"/>
    <p:sldId id="257" r:id="rId14"/>
    <p:sldId id="260" r:id="rId15"/>
    <p:sldId id="262" r:id="rId16"/>
    <p:sldId id="259" r:id="rId17"/>
    <p:sldId id="261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6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8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2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8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F8FA-9017-4CCD-A487-44DD51B54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1603"/>
            <a:ext cx="9144000" cy="2387600"/>
          </a:xfrm>
        </p:spPr>
        <p:txBody>
          <a:bodyPr/>
          <a:lstStyle/>
          <a:p>
            <a:r>
              <a:rPr lang="en-US" dirty="0"/>
              <a:t>TUGAS </a:t>
            </a:r>
            <a:r>
              <a:rPr lang="en-US" dirty="0" smtClean="0"/>
              <a:t>PROTOKOL FTP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9203"/>
            <a:ext cx="9144000" cy="2760125"/>
          </a:xfrm>
        </p:spPr>
        <p:txBody>
          <a:bodyPr>
            <a:normAutofit/>
          </a:bodyPr>
          <a:lstStyle/>
          <a:p>
            <a:r>
              <a:rPr lang="en-US" dirty="0"/>
              <a:t>PEMROGRAMAN JARINGAN E</a:t>
            </a:r>
          </a:p>
          <a:p>
            <a:r>
              <a:rPr lang="en-US" dirty="0"/>
              <a:t>KELOMPOK 1</a:t>
            </a:r>
          </a:p>
          <a:p>
            <a:r>
              <a:rPr lang="en-US" dirty="0"/>
              <a:t>5114100043 JEFFRY NASRI FARUKI</a:t>
            </a:r>
          </a:p>
          <a:p>
            <a:r>
              <a:rPr lang="en-US" dirty="0"/>
              <a:t>5114100127 R.AY. NOORMALA NADYA</a:t>
            </a:r>
          </a:p>
          <a:p>
            <a:r>
              <a:rPr lang="en-US" dirty="0"/>
              <a:t>5114100163 M HABIBUR RAHMAN</a:t>
            </a:r>
          </a:p>
          <a:p>
            <a:r>
              <a:rPr lang="en-US" dirty="0"/>
              <a:t>5114100178 KUKUH RILO PAMBUDI</a:t>
            </a:r>
          </a:p>
        </p:txBody>
      </p:sp>
    </p:spTree>
    <p:extLst>
      <p:ext uri="{BB962C8B-B14F-4D97-AF65-F5344CB8AC3E}">
        <p14:creationId xmlns:p14="http://schemas.microsoft.com/office/powerpoint/2010/main" val="13015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HANDLE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0022"/>
            <a:ext cx="10515600" cy="2850613"/>
          </a:xfrm>
        </p:spPr>
      </p:pic>
    </p:spTree>
    <p:extLst>
      <p:ext uri="{BB962C8B-B14F-4D97-AF65-F5344CB8AC3E}">
        <p14:creationId xmlns:p14="http://schemas.microsoft.com/office/powerpoint/2010/main" val="1011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41" y="1690688"/>
            <a:ext cx="5098953" cy="4685245"/>
          </a:xfrm>
        </p:spPr>
      </p:pic>
    </p:spTree>
    <p:extLst>
      <p:ext uri="{BB962C8B-B14F-4D97-AF65-F5344CB8AC3E}">
        <p14:creationId xmlns:p14="http://schemas.microsoft.com/office/powerpoint/2010/main" val="25766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PENJELASAN PROGRAM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352348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Baris</a:t>
            </a:r>
            <a:r>
              <a:rPr lang="en-US" dirty="0"/>
              <a:t> 3- 14 </a:t>
            </a:r>
          </a:p>
          <a:p>
            <a:pPr marL="457200" lvl="1" indent="0">
              <a:buNone/>
            </a:pP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menghandle</a:t>
            </a:r>
            <a:r>
              <a:rPr lang="en-US" dirty="0"/>
              <a:t> download file</a:t>
            </a:r>
          </a:p>
          <a:p>
            <a:r>
              <a:rPr lang="en-US" dirty="0" err="1"/>
              <a:t>Baris</a:t>
            </a:r>
            <a:r>
              <a:rPr lang="en-US" dirty="0"/>
              <a:t> 16-18</a:t>
            </a:r>
          </a:p>
          <a:p>
            <a:pPr marL="457200" lvl="1" indent="0">
              <a:buNone/>
            </a:pP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soket</a:t>
            </a:r>
            <a:endParaRPr lang="en-US" dirty="0"/>
          </a:p>
          <a:p>
            <a:r>
              <a:rPr lang="en-US" dirty="0" err="1"/>
              <a:t>Baris</a:t>
            </a:r>
            <a:r>
              <a:rPr lang="en-US" dirty="0"/>
              <a:t> 22 – 28</a:t>
            </a:r>
          </a:p>
          <a:p>
            <a:pPr marL="457200" lvl="1" indent="0">
              <a:buNone/>
            </a:pP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client,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konek</a:t>
            </a:r>
            <a:r>
              <a:rPr lang="en-US" dirty="0"/>
              <a:t>, </a:t>
            </a:r>
            <a:r>
              <a:rPr lang="en-US" dirty="0" err="1"/>
              <a:t>langsung</a:t>
            </a:r>
            <a:r>
              <a:rPr lang="en-US" dirty="0"/>
              <a:t> download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24769"/>
            <a:ext cx="54864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PENJELASAN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Baris</a:t>
            </a:r>
            <a:r>
              <a:rPr lang="en-US" dirty="0"/>
              <a:t> 3- 6 </a:t>
            </a:r>
          </a:p>
          <a:p>
            <a:pPr marL="457200" lvl="1" indent="0">
              <a:buNone/>
            </a:pP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Soket</a:t>
            </a:r>
            <a:endParaRPr lang="en-US" dirty="0"/>
          </a:p>
          <a:p>
            <a:r>
              <a:rPr lang="en-US" dirty="0" err="1"/>
              <a:t>Baris</a:t>
            </a:r>
            <a:r>
              <a:rPr lang="en-US" dirty="0"/>
              <a:t> 8 - 22</a:t>
            </a:r>
          </a:p>
          <a:p>
            <a:pPr marL="457200" lvl="1" indent="0">
              <a:buNone/>
            </a:pPr>
            <a:r>
              <a:rPr lang="en-US" dirty="0" err="1"/>
              <a:t>Membuat</a:t>
            </a:r>
            <a:r>
              <a:rPr lang="en-US" dirty="0"/>
              <a:t> file </a:t>
            </a:r>
            <a:r>
              <a:rPr lang="en-US" dirty="0" err="1"/>
              <a:t>sebg</a:t>
            </a:r>
            <a:r>
              <a:rPr lang="en-US" dirty="0"/>
              <a:t> </a:t>
            </a:r>
            <a:r>
              <a:rPr lang="en-US" dirty="0" err="1"/>
              <a:t>penampung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transfer char </a:t>
            </a:r>
            <a:r>
              <a:rPr lang="en-US" dirty="0" err="1"/>
              <a:t>dari</a:t>
            </a:r>
            <a:r>
              <a:rPr lang="en-US"/>
              <a:t> server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4699715" cy="430204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379161"/>
            <a:ext cx="4699715" cy="52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4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DIREKTORI SEBELUM MENJALANKAN PROGRAM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file yang </a:t>
            </a:r>
            <a:r>
              <a:rPr lang="en-US" dirty="0" err="1"/>
              <a:t>diunduh</a:t>
            </a:r>
            <a:r>
              <a:rPr lang="en-US" dirty="0"/>
              <a:t> client.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931535" cy="2194880"/>
          </a:xfrm>
        </p:spPr>
      </p:pic>
    </p:spTree>
    <p:extLst>
      <p:ext uri="{BB962C8B-B14F-4D97-AF65-F5344CB8AC3E}">
        <p14:creationId xmlns:p14="http://schemas.microsoft.com/office/powerpoint/2010/main" val="192474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YANG AKAN DIDOWNLOAD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163314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mytext.txt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diunduh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client. </a:t>
            </a:r>
          </a:p>
        </p:txBody>
      </p:sp>
    </p:spTree>
    <p:extLst>
      <p:ext uri="{BB962C8B-B14F-4D97-AF65-F5344CB8AC3E}">
        <p14:creationId xmlns:p14="http://schemas.microsoft.com/office/powerpoint/2010/main" val="139954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MENJALANKAN PROGRAM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328715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Baris</a:t>
            </a:r>
            <a:r>
              <a:rPr lang="en-US" dirty="0"/>
              <a:t> ke-1,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client.</a:t>
            </a:r>
          </a:p>
          <a:p>
            <a:r>
              <a:rPr lang="en-US" dirty="0" err="1"/>
              <a:t>Baris</a:t>
            </a:r>
            <a:r>
              <a:rPr lang="en-US" dirty="0"/>
              <a:t> ke-2,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client.</a:t>
            </a:r>
          </a:p>
          <a:p>
            <a:r>
              <a:rPr lang="en-US" dirty="0" err="1"/>
              <a:t>Baris</a:t>
            </a:r>
            <a:r>
              <a:rPr lang="en-US" dirty="0"/>
              <a:t> ke-3, client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.</a:t>
            </a:r>
          </a:p>
          <a:p>
            <a:r>
              <a:rPr lang="en-US" dirty="0" err="1"/>
              <a:t>Baris</a:t>
            </a:r>
            <a:r>
              <a:rPr lang="en-US" dirty="0"/>
              <a:t> ke-4, server </a:t>
            </a:r>
            <a:r>
              <a:rPr lang="en-US" dirty="0" err="1"/>
              <a:t>mengirim</a:t>
            </a:r>
            <a:r>
              <a:rPr lang="en-US" dirty="0"/>
              <a:t> file </a:t>
            </a:r>
            <a:r>
              <a:rPr lang="en-US" dirty="0" err="1"/>
              <a:t>ke</a:t>
            </a:r>
            <a:r>
              <a:rPr lang="en-US" dirty="0"/>
              <a:t> client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file di </a:t>
            </a:r>
            <a:r>
              <a:rPr lang="en-US" dirty="0" err="1"/>
              <a:t>layar</a:t>
            </a:r>
            <a:r>
              <a:rPr lang="en-US" dirty="0"/>
              <a:t>.</a:t>
            </a:r>
          </a:p>
          <a:p>
            <a:r>
              <a:rPr lang="en-US" dirty="0" err="1"/>
              <a:t>Baris</a:t>
            </a:r>
            <a:r>
              <a:rPr lang="en-US" dirty="0"/>
              <a:t> ke-5, </a:t>
            </a:r>
            <a:r>
              <a:rPr lang="en-US" dirty="0" err="1"/>
              <a:t>menandakan</a:t>
            </a:r>
            <a:r>
              <a:rPr lang="en-US" dirty="0"/>
              <a:t> proses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667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DIREKTORI SETELAH MENJALANKAN PROGRAM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135084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file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“</a:t>
            </a:r>
            <a:r>
              <a:rPr lang="en-US" dirty="0" err="1"/>
              <a:t>file_download</a:t>
            </a:r>
            <a:r>
              <a:rPr lang="en-US" dirty="0"/>
              <a:t>”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client.</a:t>
            </a:r>
          </a:p>
        </p:txBody>
      </p:sp>
    </p:spTree>
    <p:extLst>
      <p:ext uri="{BB962C8B-B14F-4D97-AF65-F5344CB8AC3E}">
        <p14:creationId xmlns:p14="http://schemas.microsoft.com/office/powerpoint/2010/main" val="34542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5827"/>
          </a:xfrm>
        </p:spPr>
        <p:txBody>
          <a:bodyPr/>
          <a:lstStyle/>
          <a:p>
            <a:pPr algn="ctr"/>
            <a:r>
              <a:rPr lang="en-US" sz="9600" dirty="0"/>
              <a:t>MATUR NUWUN</a:t>
            </a:r>
          </a:p>
        </p:txBody>
      </p:sp>
    </p:spTree>
    <p:extLst>
      <p:ext uri="{BB962C8B-B14F-4D97-AF65-F5344CB8AC3E}">
        <p14:creationId xmlns:p14="http://schemas.microsoft.com/office/powerpoint/2010/main" val="37376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Perintah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Contoh</a:t>
            </a:r>
            <a:r>
              <a:rPr lang="en-US" sz="2000" dirty="0"/>
              <a:t>	: </a:t>
            </a:r>
            <a:r>
              <a:rPr lang="en-US" sz="2000" dirty="0" err="1"/>
              <a:t>pwd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  </a:t>
            </a:r>
            <a:r>
              <a:rPr lang="en-US" sz="2000" dirty="0" err="1"/>
              <a:t>cwd</a:t>
            </a:r>
            <a:r>
              <a:rPr lang="en-US" sz="2000" dirty="0"/>
              <a:t> /home</a:t>
            </a:r>
          </a:p>
          <a:p>
            <a:r>
              <a:rPr lang="en-US" dirty="0" err="1"/>
              <a:t>Respon</a:t>
            </a:r>
            <a:r>
              <a:rPr lang="en-US" dirty="0"/>
              <a:t>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/>
              <a:t>Contoh</a:t>
            </a:r>
            <a:r>
              <a:rPr lang="en-US" sz="2000" dirty="0"/>
              <a:t>	:331 User name okay, need password.</a:t>
            </a:r>
          </a:p>
          <a:p>
            <a:pPr marL="0" indent="0">
              <a:buNone/>
            </a:pPr>
            <a:r>
              <a:rPr lang="en-US" sz="2000" dirty="0"/>
              <a:t>	332 Need account for login.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30783" y="2309065"/>
          <a:ext cx="812800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403199674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73753573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611879786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1245482566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1294872632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err="1"/>
                        <a:t>Perintah</a:t>
                      </a:r>
                      <a:endParaRPr lang="en-US" sz="20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err="1"/>
                        <a:t>spasi</a:t>
                      </a:r>
                      <a:endParaRPr lang="en-US" sz="20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/>
                        <a:t>[Optional]</a:t>
                      </a:r>
                      <a:r>
                        <a:rPr lang="en-US" sz="2000" u="sng" dirty="0" err="1"/>
                        <a:t>Argumen</a:t>
                      </a:r>
                      <a:r>
                        <a:rPr lang="en-US" sz="2000" u="sng" dirty="0"/>
                        <a:t> 1</a:t>
                      </a:r>
                    </a:p>
                    <a:p>
                      <a:pPr algn="ctr"/>
                      <a:endParaRPr lang="en-US" sz="20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 err="1"/>
                        <a:t>spasi</a:t>
                      </a:r>
                      <a:endParaRPr lang="en-US" sz="20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/>
                        <a:t>[Optional]</a:t>
                      </a:r>
                      <a:r>
                        <a:rPr lang="en-US" sz="2000" u="sng" dirty="0" err="1"/>
                        <a:t>Argumen</a:t>
                      </a:r>
                      <a:r>
                        <a:rPr lang="en-US" sz="2000" u="sng" dirty="0"/>
                        <a:t> 2</a:t>
                      </a:r>
                    </a:p>
                    <a:p>
                      <a:pPr algn="ctr"/>
                      <a:endParaRPr lang="en-US" sz="20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6686302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30783" y="4552390"/>
          <a:ext cx="648914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3048">
                  <a:extLst>
                    <a:ext uri="{9D8B030D-6E8A-4147-A177-3AD203B41FA5}">
                      <a16:colId xmlns="" xmlns:a16="http://schemas.microsoft.com/office/drawing/2014/main" val="3896900246"/>
                    </a:ext>
                  </a:extLst>
                </a:gridCol>
                <a:gridCol w="2163048">
                  <a:extLst>
                    <a:ext uri="{9D8B030D-6E8A-4147-A177-3AD203B41FA5}">
                      <a16:colId xmlns="" xmlns:a16="http://schemas.microsoft.com/office/drawing/2014/main" val="428733091"/>
                    </a:ext>
                  </a:extLst>
                </a:gridCol>
                <a:gridCol w="2163048">
                  <a:extLst>
                    <a:ext uri="{9D8B030D-6E8A-4147-A177-3AD203B41FA5}">
                      <a16:colId xmlns="" xmlns:a16="http://schemas.microsoft.com/office/drawing/2014/main" val="213548022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err="1"/>
                        <a:t>Kode</a:t>
                      </a:r>
                      <a:r>
                        <a:rPr lang="en-US" sz="2000" u="sng" dirty="0"/>
                        <a:t> </a:t>
                      </a:r>
                      <a:r>
                        <a:rPr lang="en-US" sz="2000" u="sng" dirty="0" err="1"/>
                        <a:t>Respon</a:t>
                      </a:r>
                      <a:endParaRPr lang="en-US" sz="20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err="1"/>
                        <a:t>Spasi</a:t>
                      </a:r>
                      <a:endParaRPr lang="en-US" sz="20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err="1"/>
                        <a:t>Deskripsi</a:t>
                      </a:r>
                      <a:r>
                        <a:rPr lang="en-US" sz="2000" u="sng" dirty="0"/>
                        <a:t> </a:t>
                      </a:r>
                      <a:r>
                        <a:rPr lang="en-US" sz="2000" u="sng" dirty="0" err="1"/>
                        <a:t>Respon</a:t>
                      </a:r>
                      <a:endParaRPr lang="en-US" sz="20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869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4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Argumen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list()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file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direktori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pwd</a:t>
            </a:r>
            <a:r>
              <a:rPr lang="en-US" dirty="0"/>
              <a:t>()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sekarang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cdup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folder </a:t>
            </a:r>
            <a:r>
              <a:rPr lang="en-US" dirty="0" err="1"/>
              <a:t>awal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server yang </a:t>
            </a:r>
            <a:r>
              <a:rPr lang="en-US" dirty="0" err="1"/>
              <a:t>digunakan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noop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Mengetes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dirty="0"/>
              <a:t>quit()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 </a:t>
            </a:r>
            <a:r>
              <a:rPr lang="en-US" dirty="0" err="1"/>
              <a:t>Argumen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cwd</a:t>
            </a:r>
            <a:r>
              <a:rPr lang="en-US" dirty="0"/>
              <a:t>(commands[1])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dele(commands[1])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 err="1"/>
              <a:t>mkd</a:t>
            </a:r>
            <a:r>
              <a:rPr lang="en-US" dirty="0"/>
              <a:t>(commands[1])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Membuat</a:t>
            </a:r>
            <a:r>
              <a:rPr lang="en-US" dirty="0"/>
              <a:t> folder</a:t>
            </a:r>
          </a:p>
          <a:p>
            <a:pPr marL="0" indent="0">
              <a:buNone/>
            </a:pPr>
            <a:r>
              <a:rPr lang="en-US" dirty="0" err="1"/>
              <a:t>rmd</a:t>
            </a:r>
            <a:r>
              <a:rPr lang="en-US" dirty="0"/>
              <a:t>(commands[1])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Menghapus</a:t>
            </a:r>
            <a:r>
              <a:rPr lang="en-US" dirty="0"/>
              <a:t> folder</a:t>
            </a:r>
          </a:p>
          <a:p>
            <a:pPr marL="0" indent="0">
              <a:buNone/>
            </a:pPr>
            <a:r>
              <a:rPr lang="en-US" dirty="0" err="1"/>
              <a:t>retr</a:t>
            </a:r>
            <a:r>
              <a:rPr lang="en-US" dirty="0"/>
              <a:t>(commands[1])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Mendownload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server</a:t>
            </a:r>
          </a:p>
          <a:p>
            <a:pPr marL="0" indent="0">
              <a:buNone/>
            </a:pPr>
            <a:r>
              <a:rPr lang="en-US" dirty="0" err="1"/>
              <a:t>rnfr</a:t>
            </a:r>
            <a:r>
              <a:rPr lang="en-US" dirty="0"/>
              <a:t>(</a:t>
            </a:r>
            <a:r>
              <a:rPr lang="en-US" dirty="0" err="1"/>
              <a:t>nama_file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Merename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 err="1"/>
              <a:t>rnto</a:t>
            </a:r>
            <a:r>
              <a:rPr lang="en-US" dirty="0"/>
              <a:t>(</a:t>
            </a:r>
            <a:r>
              <a:rPr lang="en-US" dirty="0" err="1"/>
              <a:t>nama_file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Merename</a:t>
            </a:r>
            <a:r>
              <a:rPr lang="en-US" dirty="0"/>
              <a:t>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 </a:t>
            </a:r>
            <a:r>
              <a:rPr lang="en-US" dirty="0" err="1"/>
              <a:t>Argumen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stor</a:t>
            </a:r>
            <a:r>
              <a:rPr lang="en-US" dirty="0"/>
              <a:t>(commands[1],commands[2])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 </a:t>
            </a:r>
            <a:r>
              <a:rPr lang="en-US" dirty="0" err="1"/>
              <a:t>dalam</a:t>
            </a:r>
            <a:r>
              <a:rPr lang="en-US" dirty="0"/>
              <a:t> folder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FTP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51" y="1825625"/>
            <a:ext cx="3895017" cy="435133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7" y="1825624"/>
            <a:ext cx="6064892" cy="2888043"/>
          </a:xfrm>
        </p:spPr>
      </p:pic>
    </p:spTree>
    <p:extLst>
      <p:ext uri="{BB962C8B-B14F-4D97-AF65-F5344CB8AC3E}">
        <p14:creationId xmlns:p14="http://schemas.microsoft.com/office/powerpoint/2010/main" val="14730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FTP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44" y="2082415"/>
            <a:ext cx="8524312" cy="3481257"/>
          </a:xfrm>
        </p:spPr>
      </p:pic>
    </p:spTree>
    <p:extLst>
      <p:ext uri="{BB962C8B-B14F-4D97-AF65-F5344CB8AC3E}">
        <p14:creationId xmlns:p14="http://schemas.microsoft.com/office/powerpoint/2010/main" val="3504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HANDLE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569050" cy="353813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55" y="1690687"/>
            <a:ext cx="4656834" cy="4934712"/>
          </a:xfrm>
        </p:spPr>
      </p:pic>
    </p:spTree>
    <p:extLst>
      <p:ext uri="{BB962C8B-B14F-4D97-AF65-F5344CB8AC3E}">
        <p14:creationId xmlns:p14="http://schemas.microsoft.com/office/powerpoint/2010/main" val="1198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HANDLE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61" y="1909628"/>
            <a:ext cx="4704878" cy="4752046"/>
          </a:xfrm>
        </p:spPr>
      </p:pic>
    </p:spTree>
    <p:extLst>
      <p:ext uri="{BB962C8B-B14F-4D97-AF65-F5344CB8AC3E}">
        <p14:creationId xmlns:p14="http://schemas.microsoft.com/office/powerpoint/2010/main" val="14531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222</Words>
  <Application>Microsoft Office PowerPoint</Application>
  <PresentationFormat>Widescreen</PresentationFormat>
  <Paragraphs>90</Paragraphs>
  <Slides>18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TUGAS PROTOKOL FTP</vt:lpstr>
      <vt:lpstr>Aturan Penulisan </vt:lpstr>
      <vt:lpstr>Perintah Tanpa Argumen</vt:lpstr>
      <vt:lpstr>Perintah Dengan 1 Argumen</vt:lpstr>
      <vt:lpstr>Perintah Dengan 2 Argumen</vt:lpstr>
      <vt:lpstr>PROSES FTP</vt:lpstr>
      <vt:lpstr>PROSES FTP</vt:lpstr>
      <vt:lpstr>COMMAND HANDLE</vt:lpstr>
      <vt:lpstr>COMMAND HANDLE</vt:lpstr>
      <vt:lpstr>LOGIN HANDLE</vt:lpstr>
      <vt:lpstr>MAIN</vt:lpstr>
      <vt:lpstr>PENJELASAN PROGRAM</vt:lpstr>
      <vt:lpstr>PENJELASAN PROGRAM</vt:lpstr>
      <vt:lpstr>DIREKTORI SEBELUM MENJALANKAN PROGRAM</vt:lpstr>
      <vt:lpstr>FILE YANG AKAN DIDOWNLOAD</vt:lpstr>
      <vt:lpstr>MENJALANKAN PROGRAM</vt:lpstr>
      <vt:lpstr>DIREKTORI SETELAH MENJALANKAN PROGRAM</vt:lpstr>
      <vt:lpstr>MATUR NUWUN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erka</dc:creator>
  <cp:lastModifiedBy>erka</cp:lastModifiedBy>
  <cp:revision>12</cp:revision>
  <dcterms:created xsi:type="dcterms:W3CDTF">2016-10-17T12:55:14Z</dcterms:created>
  <dcterms:modified xsi:type="dcterms:W3CDTF">2016-10-25T00:40:23Z</dcterms:modified>
</cp:coreProperties>
</file>