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7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7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3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2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35-28BE-4CFD-8B18-9EFDAAC7086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A935-28BE-4CFD-8B18-9EFDAAC7086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8CD7-5B9E-4378-95A8-0B4F4867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8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RANCANGAN WEB SERVER BESERTA LOAD BALANCER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83013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5111100101 JORDY ADHITYO P</a:t>
            </a:r>
          </a:p>
          <a:p>
            <a:r>
              <a:rPr lang="en-US" dirty="0"/>
              <a:t>5114100127 R.AY. NOORMALA NADYA</a:t>
            </a:r>
          </a:p>
          <a:p>
            <a:r>
              <a:rPr lang="en-US" dirty="0"/>
              <a:t>5114100043 JEFFRY NASRI FARUKI</a:t>
            </a:r>
          </a:p>
          <a:p>
            <a:r>
              <a:rPr lang="en-US" dirty="0"/>
              <a:t>5114100163 M HABIBUR RAHMAN</a:t>
            </a:r>
          </a:p>
          <a:p>
            <a:r>
              <a:rPr lang="en-US" dirty="0"/>
              <a:t>5114100178 KUKUH RILO PAMBUDI</a:t>
            </a:r>
          </a:p>
        </p:txBody>
      </p:sp>
    </p:spTree>
    <p:extLst>
      <p:ext uri="{BB962C8B-B14F-4D97-AF65-F5344CB8AC3E}">
        <p14:creationId xmlns:p14="http://schemas.microsoft.com/office/powerpoint/2010/main" val="203840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SPESIFIKASI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Melayani</a:t>
            </a:r>
            <a:r>
              <a:rPr lang="en-US" dirty="0"/>
              <a:t> request </a:t>
            </a:r>
            <a:r>
              <a:rPr lang="en-US" b="1" u="sng" dirty="0"/>
              <a:t>DOKUMEN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client</a:t>
            </a:r>
            <a:endParaRPr lang="en-US" dirty="0"/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5,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1 computer </a:t>
            </a:r>
            <a:r>
              <a:rPr lang="en-US" dirty="0" err="1"/>
              <a:t>sebagai</a:t>
            </a:r>
            <a:r>
              <a:rPr lang="en-US" dirty="0"/>
              <a:t> load balancer:</a:t>
            </a:r>
          </a:p>
          <a:p>
            <a:pPr lvl="2"/>
            <a:r>
              <a:rPr lang="en-US" dirty="0" err="1"/>
              <a:t>proxy_server</a:t>
            </a:r>
            <a:r>
              <a:rPr lang="en-US" dirty="0"/>
              <a:t>, </a:t>
            </a:r>
            <a:r>
              <a:rPr lang="en-US" dirty="0" err="1"/>
              <a:t>membagi</a:t>
            </a:r>
            <a:r>
              <a:rPr lang="en-US" dirty="0"/>
              <a:t> request </a:t>
            </a:r>
            <a:r>
              <a:rPr lang="en-US" dirty="0" err="1"/>
              <a:t>ke</a:t>
            </a:r>
            <a:r>
              <a:rPr lang="en-US" dirty="0"/>
              <a:t> server-server </a:t>
            </a:r>
            <a:r>
              <a:rPr lang="en-US" dirty="0" err="1"/>
              <a:t>berdasarkan</a:t>
            </a:r>
            <a:r>
              <a:rPr lang="en-US" dirty="0"/>
              <a:t> format file </a:t>
            </a:r>
            <a:r>
              <a:rPr lang="en-US" dirty="0" err="1"/>
              <a:t>dokumen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Port = 10000.</a:t>
            </a:r>
          </a:p>
          <a:p>
            <a:pPr lvl="1"/>
            <a:r>
              <a:rPr lang="en-US" dirty="0"/>
              <a:t>4 computer </a:t>
            </a:r>
            <a:r>
              <a:rPr lang="en-US" dirty="0" err="1"/>
              <a:t>sebagai</a:t>
            </a:r>
            <a:r>
              <a:rPr lang="en-US" dirty="0"/>
              <a:t> web server :</a:t>
            </a:r>
          </a:p>
          <a:p>
            <a:pPr lvl="2"/>
            <a:r>
              <a:rPr lang="en-US" dirty="0" err="1"/>
              <a:t>data_server</a:t>
            </a:r>
            <a:r>
              <a:rPr lang="en-US" dirty="0"/>
              <a:t>, </a:t>
            </a:r>
            <a:r>
              <a:rPr lang="en-US" dirty="0" err="1"/>
              <a:t>menangani</a:t>
            </a:r>
            <a:r>
              <a:rPr lang="en-US" dirty="0"/>
              <a:t> file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berformat</a:t>
            </a:r>
            <a:r>
              <a:rPr lang="en-US" dirty="0"/>
              <a:t> .html.</a:t>
            </a:r>
          </a:p>
          <a:p>
            <a:pPr lvl="3"/>
            <a:r>
              <a:rPr lang="en-US" dirty="0"/>
              <a:t>Port = 11000.</a:t>
            </a:r>
          </a:p>
          <a:p>
            <a:pPr lvl="2"/>
            <a:r>
              <a:rPr lang="en-US" dirty="0" err="1"/>
              <a:t>html_server</a:t>
            </a:r>
            <a:r>
              <a:rPr lang="en-US" dirty="0"/>
              <a:t>, </a:t>
            </a:r>
            <a:r>
              <a:rPr lang="en-US" dirty="0" err="1"/>
              <a:t>menangani</a:t>
            </a:r>
            <a:r>
              <a:rPr lang="en-US" dirty="0"/>
              <a:t> file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berformat</a:t>
            </a:r>
            <a:r>
              <a:rPr lang="en-US" dirty="0"/>
              <a:t> .data.</a:t>
            </a:r>
          </a:p>
          <a:p>
            <a:pPr lvl="3"/>
            <a:r>
              <a:rPr lang="en-US" dirty="0"/>
              <a:t>Port = 12000.</a:t>
            </a:r>
          </a:p>
          <a:p>
            <a:pPr lvl="2"/>
            <a:r>
              <a:rPr lang="en-US" dirty="0" err="1"/>
              <a:t>pdf_server</a:t>
            </a:r>
            <a:r>
              <a:rPr lang="en-US" dirty="0"/>
              <a:t>, </a:t>
            </a:r>
            <a:r>
              <a:rPr lang="en-US" dirty="0" err="1"/>
              <a:t>menangani</a:t>
            </a:r>
            <a:r>
              <a:rPr lang="en-US" dirty="0"/>
              <a:t> file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berformat</a:t>
            </a:r>
            <a:r>
              <a:rPr lang="en-US" dirty="0"/>
              <a:t> .pdf.</a:t>
            </a:r>
          </a:p>
          <a:p>
            <a:pPr lvl="3"/>
            <a:r>
              <a:rPr lang="en-US" dirty="0"/>
              <a:t>Port = 13000.</a:t>
            </a:r>
          </a:p>
          <a:p>
            <a:pPr lvl="2"/>
            <a:r>
              <a:rPr lang="en-US" dirty="0" err="1"/>
              <a:t>txt_server</a:t>
            </a:r>
            <a:r>
              <a:rPr lang="en-US" dirty="0"/>
              <a:t>, </a:t>
            </a:r>
            <a:r>
              <a:rPr lang="en-US" dirty="0" err="1"/>
              <a:t>menangani</a:t>
            </a:r>
            <a:r>
              <a:rPr lang="en-US" dirty="0"/>
              <a:t> file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berformat</a:t>
            </a:r>
            <a:r>
              <a:rPr lang="en-US" dirty="0"/>
              <a:t> .txt.</a:t>
            </a:r>
          </a:p>
          <a:p>
            <a:pPr lvl="3"/>
            <a:r>
              <a:rPr lang="en-US" dirty="0"/>
              <a:t>Port = 14000</a:t>
            </a:r>
          </a:p>
        </p:txBody>
      </p:sp>
    </p:spTree>
    <p:extLst>
      <p:ext uri="{BB962C8B-B14F-4D97-AF65-F5344CB8AC3E}">
        <p14:creationId xmlns:p14="http://schemas.microsoft.com/office/powerpoint/2010/main" val="98286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SPESIFIKASI(1)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Request:</a:t>
            </a:r>
          </a:p>
          <a:p>
            <a:pPr lvl="1"/>
            <a:r>
              <a:rPr lang="en-US" dirty="0"/>
              <a:t>Format: 127.0.0.1:10000/</a:t>
            </a:r>
            <a:r>
              <a:rPr lang="en-US" dirty="0" err="1"/>
              <a:t>dokumen</a:t>
            </a:r>
            <a:r>
              <a:rPr lang="en-US" dirty="0"/>
              <a:t>.[</a:t>
            </a:r>
            <a:r>
              <a:rPr lang="en-US" dirty="0" err="1"/>
              <a:t>tipe</a:t>
            </a:r>
            <a:r>
              <a:rPr lang="en-US" dirty="0"/>
              <a:t>]</a:t>
            </a:r>
          </a:p>
          <a:p>
            <a:pPr lvl="2"/>
            <a:r>
              <a:rPr lang="en-US" dirty="0" err="1"/>
              <a:t>Tipe</a:t>
            </a:r>
            <a:r>
              <a:rPr lang="en-US" dirty="0"/>
              <a:t>: data, html, pdf, txt.</a:t>
            </a:r>
            <a:endParaRPr lang="en-US" dirty="0"/>
          </a:p>
          <a:p>
            <a:pPr lvl="1"/>
            <a:r>
              <a:rPr lang="en-US" dirty="0"/>
              <a:t>Return: </a:t>
            </a:r>
          </a:p>
          <a:p>
            <a:pPr lvl="2"/>
            <a:r>
              <a:rPr lang="en-US" dirty="0" err="1"/>
              <a:t>Berhasil</a:t>
            </a:r>
            <a:r>
              <a:rPr lang="en-US" dirty="0"/>
              <a:t>: </a:t>
            </a:r>
            <a:r>
              <a:rPr lang="en-US" dirty="0" err="1"/>
              <a:t>Menampilkan</a:t>
            </a:r>
            <a:r>
              <a:rPr lang="en-US" dirty="0"/>
              <a:t> file data </a:t>
            </a:r>
            <a:r>
              <a:rPr lang="en-US" dirty="0" err="1"/>
              <a:t>dokumen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Gagal</a:t>
            </a:r>
            <a:r>
              <a:rPr lang="en-US" dirty="0"/>
              <a:t>	: File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68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RANCANGAN ARSITEKTUR</a:t>
            </a:r>
          </a:p>
        </p:txBody>
      </p:sp>
      <p:sp>
        <p:nvSpPr>
          <p:cNvPr id="4" name="Rectangle 3"/>
          <p:cNvSpPr/>
          <p:nvPr/>
        </p:nvSpPr>
        <p:spPr>
          <a:xfrm>
            <a:off x="6348045" y="3086101"/>
            <a:ext cx="764931" cy="1257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proxy_server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30845" y="5020409"/>
            <a:ext cx="764931" cy="1257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Txt_server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30845" y="1233488"/>
            <a:ext cx="764931" cy="1257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data_server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94982" y="3938955"/>
            <a:ext cx="764931" cy="1257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pdf_server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694983" y="2306149"/>
            <a:ext cx="764931" cy="1257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html_server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65837" y="3086101"/>
            <a:ext cx="764931" cy="1257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6" name="Straight Arrow Connector 15"/>
          <p:cNvCxnSpPr>
            <a:stCxn id="14" idx="3"/>
            <a:endCxn id="4" idx="1"/>
          </p:cNvCxnSpPr>
          <p:nvPr/>
        </p:nvCxnSpPr>
        <p:spPr>
          <a:xfrm>
            <a:off x="2930768" y="3714751"/>
            <a:ext cx="34172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>
            <a:stCxn id="4" idx="3"/>
            <a:endCxn id="10" idx="1"/>
          </p:cNvCxnSpPr>
          <p:nvPr/>
        </p:nvCxnSpPr>
        <p:spPr>
          <a:xfrm>
            <a:off x="7112976" y="3714751"/>
            <a:ext cx="1017869" cy="1934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4" idx="3"/>
            <a:endCxn id="11" idx="1"/>
          </p:cNvCxnSpPr>
          <p:nvPr/>
        </p:nvCxnSpPr>
        <p:spPr>
          <a:xfrm flipV="1">
            <a:off x="7112976" y="1862138"/>
            <a:ext cx="1017869" cy="1852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>
            <a:stCxn id="4" idx="3"/>
            <a:endCxn id="13" idx="1"/>
          </p:cNvCxnSpPr>
          <p:nvPr/>
        </p:nvCxnSpPr>
        <p:spPr>
          <a:xfrm flipV="1">
            <a:off x="7112976" y="2934799"/>
            <a:ext cx="2582007" cy="779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0" name="Straight Arrow Connector 29"/>
          <p:cNvCxnSpPr>
            <a:stCxn id="4" idx="3"/>
            <a:endCxn id="12" idx="1"/>
          </p:cNvCxnSpPr>
          <p:nvPr/>
        </p:nvCxnSpPr>
        <p:spPr>
          <a:xfrm>
            <a:off x="7112976" y="3714751"/>
            <a:ext cx="2582006" cy="852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2324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KERJA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Menyalakan</a:t>
            </a:r>
            <a:r>
              <a:rPr lang="en-US" dirty="0"/>
              <a:t> web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Menyalakan</a:t>
            </a:r>
            <a:r>
              <a:rPr lang="en-US" dirty="0"/>
              <a:t> proxy server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web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balancer </a:t>
            </a:r>
            <a:r>
              <a:rPr lang="en-US" dirty="0" err="1"/>
              <a:t>menunggu</a:t>
            </a:r>
            <a:r>
              <a:rPr lang="en-US" dirty="0"/>
              <a:t> request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request </a:t>
            </a:r>
            <a:r>
              <a:rPr lang="en-US" dirty="0" err="1"/>
              <a:t>dari</a:t>
            </a:r>
            <a:r>
              <a:rPr lang="en-US" dirty="0"/>
              <a:t> client, proxy server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server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file </a:t>
            </a:r>
            <a:r>
              <a:rPr lang="en-US" dirty="0" err="1"/>
              <a:t>dokumen</a:t>
            </a:r>
            <a:r>
              <a:rPr lang="en-US" dirty="0"/>
              <a:t>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Proxy server </a:t>
            </a:r>
            <a:r>
              <a:rPr lang="en-US" dirty="0" err="1"/>
              <a:t>menunggu</a:t>
            </a:r>
            <a:r>
              <a:rPr lang="en-US" dirty="0"/>
              <a:t> 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Proxy server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client.</a:t>
            </a:r>
          </a:p>
        </p:txBody>
      </p:sp>
    </p:spTree>
    <p:extLst>
      <p:ext uri="{BB962C8B-B14F-4D97-AF65-F5344CB8AC3E}">
        <p14:creationId xmlns:p14="http://schemas.microsoft.com/office/powerpoint/2010/main" val="8933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419" y="2712671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56272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RANCANGAN WEB SERVER BESERTA LOAD BALANCER</vt:lpstr>
      <vt:lpstr>SPESIFIKASI</vt:lpstr>
      <vt:lpstr>SPESIFIKASI(1)</vt:lpstr>
      <vt:lpstr>RANCANGAN ARSITEKTUR</vt:lpstr>
      <vt:lpstr>CARA KERJA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erka</dc:creator>
  <cp:lastModifiedBy>erka</cp:lastModifiedBy>
  <cp:revision>9</cp:revision>
  <dcterms:created xsi:type="dcterms:W3CDTF">2016-12-12T15:42:47Z</dcterms:created>
  <dcterms:modified xsi:type="dcterms:W3CDTF">2016-12-23T13:51:47Z</dcterms:modified>
</cp:coreProperties>
</file>