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Schulman" userId="7d602b2855ae8242" providerId="LiveId" clId="{79848633-3E39-4B1D-AB9D-06FA1ED3D295}"/>
    <pc:docChg chg="modSld">
      <pc:chgData name="Jeff Schulman" userId="7d602b2855ae8242" providerId="LiveId" clId="{79848633-3E39-4B1D-AB9D-06FA1ED3D295}" dt="2024-02-26T23:52:46.848" v="6" actId="20577"/>
      <pc:docMkLst>
        <pc:docMk/>
      </pc:docMkLst>
      <pc:sldChg chg="modSp mod">
        <pc:chgData name="Jeff Schulman" userId="7d602b2855ae8242" providerId="LiveId" clId="{79848633-3E39-4B1D-AB9D-06FA1ED3D295}" dt="2024-02-26T23:52:36.010" v="1" actId="20577"/>
        <pc:sldMkLst>
          <pc:docMk/>
          <pc:sldMk cId="342682750" sldId="265"/>
        </pc:sldMkLst>
        <pc:spChg chg="mod">
          <ac:chgData name="Jeff Schulman" userId="7d602b2855ae8242" providerId="LiveId" clId="{79848633-3E39-4B1D-AB9D-06FA1ED3D295}" dt="2024-02-26T23:52:36.010" v="1" actId="20577"/>
          <ac:spMkLst>
            <pc:docMk/>
            <pc:sldMk cId="342682750" sldId="265"/>
            <ac:spMk id="2" creationId="{55ADC603-0129-F93D-F524-269E7ECFEB34}"/>
          </ac:spMkLst>
        </pc:spChg>
      </pc:sldChg>
      <pc:sldChg chg="modSp mod">
        <pc:chgData name="Jeff Schulman" userId="7d602b2855ae8242" providerId="LiveId" clId="{79848633-3E39-4B1D-AB9D-06FA1ED3D295}" dt="2024-02-26T23:52:39.746" v="3" actId="20577"/>
        <pc:sldMkLst>
          <pc:docMk/>
          <pc:sldMk cId="442552746" sldId="266"/>
        </pc:sldMkLst>
        <pc:spChg chg="mod">
          <ac:chgData name="Jeff Schulman" userId="7d602b2855ae8242" providerId="LiveId" clId="{79848633-3E39-4B1D-AB9D-06FA1ED3D295}" dt="2024-02-26T23:52:39.746" v="3" actId="20577"/>
          <ac:spMkLst>
            <pc:docMk/>
            <pc:sldMk cId="442552746" sldId="266"/>
            <ac:spMk id="2" creationId="{9772FC04-F5B2-9585-1068-C3E6FC2BE398}"/>
          </ac:spMkLst>
        </pc:spChg>
      </pc:sldChg>
      <pc:sldChg chg="modSp mod">
        <pc:chgData name="Jeff Schulman" userId="7d602b2855ae8242" providerId="LiveId" clId="{79848633-3E39-4B1D-AB9D-06FA1ED3D295}" dt="2024-02-26T23:52:46.848" v="6" actId="20577"/>
        <pc:sldMkLst>
          <pc:docMk/>
          <pc:sldMk cId="3897763169" sldId="267"/>
        </pc:sldMkLst>
        <pc:spChg chg="mod">
          <ac:chgData name="Jeff Schulman" userId="7d602b2855ae8242" providerId="LiveId" clId="{79848633-3E39-4B1D-AB9D-06FA1ED3D295}" dt="2024-02-26T23:52:46.848" v="6" actId="20577"/>
          <ac:spMkLst>
            <pc:docMk/>
            <pc:sldMk cId="3897763169" sldId="267"/>
            <ac:spMk id="2" creationId="{95F16A0E-0824-7D02-D8CB-E131A0B53E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361-8C5C-6EB0-430B-3B0AF04DA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637CB-C692-2F05-B1FB-B8C80AC9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2919-4C73-1A1D-E53E-C612CE56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96F3-6FCB-FD30-5D2A-5C098D7A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DE0B-784F-44A2-1AB2-B16A4C3E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8214-89B0-1D3B-01A2-CECB2537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B1652-9E09-D27A-F537-D48DFD29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EBAF-1B1E-FEF9-E031-CC1DAAE0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CE2C-4F58-9DB2-9B92-DA95A183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118B-EA49-BC7B-76A9-9FD3F2D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6A64A-4FF2-0D95-0063-DFACABA0E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26A9-3C4F-48AB-6907-9C51C525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892D-C1E6-2E93-61D4-02CC65CE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D620-B601-0296-748C-E3591117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71B1-7ABF-E1B7-7A87-48968014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63-C28F-F635-F153-87F870A9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C5CD-ABE6-9ACA-D804-8EB63228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DFF1-3EF1-AE37-5958-9ACE1D68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B02E-8F3A-AC0D-FB4C-3FCF0F6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E7A2-51D2-DDD1-188F-2645AE8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7BA-AC13-4267-D7F1-AEF486C0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D742E-AD91-3BCE-9516-2033A303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5D6D-5DB2-B410-2C64-23B1CF58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D3D6-A05F-886A-720F-E3328877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541B-180C-DB94-62E3-A742152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B1D-91B8-5C12-176E-6AFF2CC8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B0D2-B310-55B7-46E2-2AA986CD2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A593-B8BD-8E92-BE8F-B56A6B4F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11FE-B221-3D6F-DC5D-19CAE2BB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4A24-DA1D-3CE6-5470-FAE1F723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ED43-C6B3-731C-ADD0-A67CBF9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B81-F09C-A444-539A-5708E5D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BAE7-4F66-BC81-F684-79350BBB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5D69D-99D3-4242-2C6C-6F2E178E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AE834-6DED-F173-5E3E-D54D9E5E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D15A8-E337-582B-A3A7-C4C6607D3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BF285-75BE-BE4A-4AAA-CA6F5F7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15ABE-B7F6-8231-0A99-2162EEAD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73C40-11D7-15F5-9927-72B2D1FE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7F10-8E88-8B1F-5F50-9C7660EC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20A57-32EB-E394-B639-BCC22027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9960-23C5-BC33-9577-5B62C71B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BA236-B5C7-78C6-52F1-83E0AA3D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24DB2-5A89-A723-3C5E-4D488EB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FA63B-C488-0F43-EBE8-E8FC359D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080F3-6426-AA92-69CE-98D721AB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A637-2800-0648-097E-DA8E88A1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543E-BCF2-8891-08C5-3D7004C9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B7148-5F59-DD4E-6813-C1791924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A078-3B3F-38DE-E0A4-A479372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3EA86-A7A1-6C72-DC93-1EDB596F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C300-478A-647E-966C-26A143D7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13E4-3504-2367-DAB6-1EE010C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C7F1C-671D-0720-66C3-C2ACDE85A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5E1E-4779-2960-5303-CECC1025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87E77-7293-8B23-E502-FD112BA6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ADF72-3423-16CE-7A92-AD219A90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69CD-B02D-49B5-8819-F436CFC9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B290C-15FA-872A-69D4-330E6868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0EF8-B280-3AE4-23F2-AA72CD02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B37D-A720-8FC4-1BFA-464750EA3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80D5-0523-44DB-8B04-C16BC6255DD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8DA1-4714-87A2-F2F7-B1838D14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147A-6A07-3D81-E88E-E9FA824F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3A6E-A3E6-4C6C-9FC0-3569321E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4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E6-DAD6-E256-EF24-AA9FFD40C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Dark Pattern User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AB53-D0FD-A647-571C-6989039AD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Talk Aloud protocol</a:t>
            </a:r>
          </a:p>
        </p:txBody>
      </p:sp>
    </p:spTree>
    <p:extLst>
      <p:ext uri="{BB962C8B-B14F-4D97-AF65-F5344CB8AC3E}">
        <p14:creationId xmlns:p14="http://schemas.microsoft.com/office/powerpoint/2010/main" val="391307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603-0129-F93D-F524-269E7ECF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7</a:t>
            </a:r>
          </a:p>
        </p:txBody>
      </p:sp>
      <p:pic>
        <p:nvPicPr>
          <p:cNvPr id="9" name="Content Placeholder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173C0881-8022-B5B7-8E10-09EC9FFE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63" y="2019992"/>
            <a:ext cx="4362674" cy="3962604"/>
          </a:xfrm>
        </p:spPr>
      </p:pic>
    </p:spTree>
    <p:extLst>
      <p:ext uri="{BB962C8B-B14F-4D97-AF65-F5344CB8AC3E}">
        <p14:creationId xmlns:p14="http://schemas.microsoft.com/office/powerpoint/2010/main" val="34268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FC04-F5B2-9585-1068-C3E6FC2B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8</a:t>
            </a:r>
          </a:p>
        </p:txBody>
      </p:sp>
      <p:pic>
        <p:nvPicPr>
          <p:cNvPr id="5" name="Content Placeholder 4" descr="Screens screenshot of a screenshot of a basket&#10;&#10;Description automatically generated">
            <a:extLst>
              <a:ext uri="{FF2B5EF4-FFF2-40B4-BE49-F238E27FC236}">
                <a16:creationId xmlns:a16="http://schemas.microsoft.com/office/drawing/2014/main" id="{CFAE15CC-160D-C0A2-56EE-370BE92C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4255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A0E-0824-7D02-D8CB-E131A0B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9</a:t>
            </a:r>
          </a:p>
        </p:txBody>
      </p:sp>
      <p:pic>
        <p:nvPicPr>
          <p:cNvPr id="5" name="Content Placeholder 4" descr="A screenshot of a donation page&#10;&#10;Description automatically generated">
            <a:extLst>
              <a:ext uri="{FF2B5EF4-FFF2-40B4-BE49-F238E27FC236}">
                <a16:creationId xmlns:a16="http://schemas.microsoft.com/office/drawing/2014/main" id="{9315AF26-94F0-C348-646F-ACD9F6363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63" y="1825625"/>
            <a:ext cx="7116674" cy="4351338"/>
          </a:xfrm>
        </p:spPr>
      </p:pic>
    </p:spTree>
    <p:extLst>
      <p:ext uri="{BB962C8B-B14F-4D97-AF65-F5344CB8AC3E}">
        <p14:creationId xmlns:p14="http://schemas.microsoft.com/office/powerpoint/2010/main" val="389776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2FFA-A901-5851-FC78-372CA845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ACF7-6588-4C97-AD96-6DA307F7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finished the study. You may close the zoom session.</a:t>
            </a:r>
          </a:p>
        </p:txBody>
      </p:sp>
    </p:spTree>
    <p:extLst>
      <p:ext uri="{BB962C8B-B14F-4D97-AF65-F5344CB8AC3E}">
        <p14:creationId xmlns:p14="http://schemas.microsoft.com/office/powerpoint/2010/main" val="222341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FE39-1158-D1BE-16B5-D7026153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/>
              <a:t>Introduction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166C-97A5-0B04-196D-8EBD55C7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Dark patterns, or deceptive design patterns, are user interfaces with deliberate design decisions incorporated to include outcomes favorable to the designer at the expense of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4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9FDE-BB82-B0B8-1886-9833CE4E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Talk-Aloud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E0C4-E6A5-4563-10CA-F9B1102B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study, you will see a series of images from user interfaces.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you engage with the image, imagine that you are a user using a webpage. Speak aloud every action that you do as you do it, and explain why you are doing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describe any dark patterns that you think are present, their features, and your perception of how they are deceptive.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withdraw your consent from this study at any time.</a:t>
            </a:r>
          </a:p>
        </p:txBody>
      </p:sp>
    </p:spTree>
    <p:extLst>
      <p:ext uri="{BB962C8B-B14F-4D97-AF65-F5344CB8AC3E}">
        <p14:creationId xmlns:p14="http://schemas.microsoft.com/office/powerpoint/2010/main" val="347399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8BC-DAFF-0596-16F5-D901FA5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B34257-3CA9-E1AF-7086-33408F5B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19" y="1825625"/>
            <a:ext cx="5531361" cy="4351338"/>
          </a:xfrm>
        </p:spPr>
      </p:pic>
    </p:spTree>
    <p:extLst>
      <p:ext uri="{BB962C8B-B14F-4D97-AF65-F5344CB8AC3E}">
        <p14:creationId xmlns:p14="http://schemas.microsoft.com/office/powerpoint/2010/main" val="39857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FB75-70CC-C6AE-CA1F-C97D8D0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2</a:t>
            </a:r>
          </a:p>
        </p:txBody>
      </p:sp>
      <p:pic>
        <p:nvPicPr>
          <p:cNvPr id="5" name="Content Placeholder 4" descr="A screenshot of a flight schedule&#10;&#10;Description automatically generated">
            <a:extLst>
              <a:ext uri="{FF2B5EF4-FFF2-40B4-BE49-F238E27FC236}">
                <a16:creationId xmlns:a16="http://schemas.microsoft.com/office/drawing/2014/main" id="{4244F631-DAEC-F80E-5D56-5AA5AE100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48" y="1825625"/>
            <a:ext cx="4667704" cy="4351338"/>
          </a:xfrm>
        </p:spPr>
      </p:pic>
    </p:spTree>
    <p:extLst>
      <p:ext uri="{BB962C8B-B14F-4D97-AF65-F5344CB8AC3E}">
        <p14:creationId xmlns:p14="http://schemas.microsoft.com/office/powerpoint/2010/main" val="37275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F869-E865-A589-FDE5-1635948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3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B275609-1B1A-95A9-DE2C-3C62D9ED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94" y="1825625"/>
            <a:ext cx="3213012" cy="4351338"/>
          </a:xfrm>
        </p:spPr>
      </p:pic>
    </p:spTree>
    <p:extLst>
      <p:ext uri="{BB962C8B-B14F-4D97-AF65-F5344CB8AC3E}">
        <p14:creationId xmlns:p14="http://schemas.microsoft.com/office/powerpoint/2010/main" val="282361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0C73-45FC-FEF5-EC5B-BDCE81D7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4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3C275A8-E05E-90DB-56F6-79F3B6409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3610769"/>
            <a:ext cx="4295775" cy="781050"/>
          </a:xfrm>
        </p:spPr>
      </p:pic>
    </p:spTree>
    <p:extLst>
      <p:ext uri="{BB962C8B-B14F-4D97-AF65-F5344CB8AC3E}">
        <p14:creationId xmlns:p14="http://schemas.microsoft.com/office/powerpoint/2010/main" val="23035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094F-249E-41F5-0252-6AF4026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D8678D-CF4B-BC61-1478-4910613F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3334544"/>
            <a:ext cx="2343150" cy="1333500"/>
          </a:xfrm>
        </p:spPr>
      </p:pic>
    </p:spTree>
    <p:extLst>
      <p:ext uri="{BB962C8B-B14F-4D97-AF65-F5344CB8AC3E}">
        <p14:creationId xmlns:p14="http://schemas.microsoft.com/office/powerpoint/2010/main" val="188222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4CB9-7A98-5CF8-EF3D-CCFAAD13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6</a:t>
            </a:r>
          </a:p>
        </p:txBody>
      </p:sp>
      <p:pic>
        <p:nvPicPr>
          <p:cNvPr id="5" name="Content Placeholder 4" descr="A screenshot of a travel insurance application&#10;&#10;Description automatically generated">
            <a:extLst>
              <a:ext uri="{FF2B5EF4-FFF2-40B4-BE49-F238E27FC236}">
                <a16:creationId xmlns:a16="http://schemas.microsoft.com/office/drawing/2014/main" id="{1ED35878-A0A4-D218-9410-A16AD3FA2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967706"/>
            <a:ext cx="6200775" cy="4067175"/>
          </a:xfrm>
        </p:spPr>
      </p:pic>
    </p:spTree>
    <p:extLst>
      <p:ext uri="{BB962C8B-B14F-4D97-AF65-F5344CB8AC3E}">
        <p14:creationId xmlns:p14="http://schemas.microsoft.com/office/powerpoint/2010/main" val="176910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165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Dark Pattern User Study </vt:lpstr>
      <vt:lpstr>Introduction </vt:lpstr>
      <vt:lpstr>Talk-Aloud Protocol</vt:lpstr>
      <vt:lpstr>Image 1</vt:lpstr>
      <vt:lpstr>Image 2</vt:lpstr>
      <vt:lpstr>Image 3</vt:lpstr>
      <vt:lpstr>Image 4</vt:lpstr>
      <vt:lpstr>Image 5</vt:lpstr>
      <vt:lpstr>Image 6</vt:lpstr>
      <vt:lpstr>Image 7</vt:lpstr>
      <vt:lpstr>Image 8</vt:lpstr>
      <vt:lpstr>Image 9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Pattern User Study </dc:title>
  <dc:creator>Jeff Schulman</dc:creator>
  <cp:lastModifiedBy>Jeff Schulman</cp:lastModifiedBy>
  <cp:revision>1</cp:revision>
  <dcterms:created xsi:type="dcterms:W3CDTF">2024-02-26T23:05:39Z</dcterms:created>
  <dcterms:modified xsi:type="dcterms:W3CDTF">2024-02-26T23:52:54Z</dcterms:modified>
</cp:coreProperties>
</file>