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72" r:id="rId8"/>
    <p:sldId id="271" r:id="rId9"/>
    <p:sldId id="266" r:id="rId10"/>
    <p:sldId id="265" r:id="rId11"/>
    <p:sldId id="267" r:id="rId12"/>
    <p:sldId id="268" r:id="rId13"/>
    <p:sldId id="26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F2B8A-E207-493A-A222-24117FC28EAD}" v="239" dt="2019-12-02T05:07:2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ce de Jong" userId="acae8fad-0dda-431c-a3aa-412ea79e4885" providerId="ADAL" clId="{072FC430-3A9F-47C0-95FC-EDA5EC862F18}"/>
    <pc:docChg chg="undo custSel mod addSld delSld modSld sldOrd">
      <pc:chgData name="Pierce de Jong" userId="acae8fad-0dda-431c-a3aa-412ea79e4885" providerId="ADAL" clId="{072FC430-3A9F-47C0-95FC-EDA5EC862F18}" dt="2019-12-02T05:07:23.041" v="2088" actId="14826"/>
      <pc:docMkLst>
        <pc:docMk/>
      </pc:docMkLst>
      <pc:sldChg chg="addSp delSp modSp delDesignElem">
        <pc:chgData name="Pierce de Jong" userId="acae8fad-0dda-431c-a3aa-412ea79e4885" providerId="ADAL" clId="{072FC430-3A9F-47C0-95FC-EDA5EC862F18}" dt="2019-12-02T04:29:25.205" v="1469"/>
        <pc:sldMkLst>
          <pc:docMk/>
          <pc:sldMk cId="3665951913" sldId="256"/>
        </pc:sldMkLst>
        <pc:spChg chg="mod">
          <ac:chgData name="Pierce de Jong" userId="acae8fad-0dda-431c-a3aa-412ea79e4885" providerId="ADAL" clId="{072FC430-3A9F-47C0-95FC-EDA5EC862F18}" dt="2019-12-02T03:43:21.284" v="27" actId="20577"/>
          <ac:spMkLst>
            <pc:docMk/>
            <pc:sldMk cId="3665951913" sldId="256"/>
            <ac:spMk id="3" creationId="{9030FEA2-6E81-9244-98C2-12D318E89AB7}"/>
          </ac:spMkLst>
        </pc:spChg>
        <pc:spChg chg="add del">
          <ac:chgData name="Pierce de Jong" userId="acae8fad-0dda-431c-a3aa-412ea79e4885" providerId="ADAL" clId="{072FC430-3A9F-47C0-95FC-EDA5EC862F18}" dt="2019-12-02T04:29:25.205" v="1469"/>
          <ac:spMkLst>
            <pc:docMk/>
            <pc:sldMk cId="3665951913" sldId="256"/>
            <ac:spMk id="29" creationId="{2FE8DED1-24FF-4A79-873B-ECE3ABE73035}"/>
          </ac:spMkLst>
        </pc:spChg>
        <pc:spChg chg="add del">
          <ac:chgData name="Pierce de Jong" userId="acae8fad-0dda-431c-a3aa-412ea79e4885" providerId="ADAL" clId="{072FC430-3A9F-47C0-95FC-EDA5EC862F18}" dt="2019-12-02T04:29:25.205" v="1469"/>
          <ac:spMkLst>
            <pc:docMk/>
            <pc:sldMk cId="3665951913" sldId="256"/>
            <ac:spMk id="30" creationId="{0AA6A048-501A-4387-906B-B8A8543E7B11}"/>
          </ac:spMkLst>
        </pc:spChg>
      </pc:sldChg>
      <pc:sldChg chg="addSp modSp add del mod setBg">
        <pc:chgData name="Pierce de Jong" userId="acae8fad-0dda-431c-a3aa-412ea79e4885" providerId="ADAL" clId="{072FC430-3A9F-47C0-95FC-EDA5EC862F18}" dt="2019-12-02T03:45:45.989" v="97" actId="2696"/>
        <pc:sldMkLst>
          <pc:docMk/>
          <pc:sldMk cId="38962516" sldId="257"/>
        </pc:sldMkLst>
        <pc:spChg chg="mod">
          <ac:chgData name="Pierce de Jong" userId="acae8fad-0dda-431c-a3aa-412ea79e4885" providerId="ADAL" clId="{072FC430-3A9F-47C0-95FC-EDA5EC862F18}" dt="2019-12-02T03:44:35.457" v="56" actId="26606"/>
          <ac:spMkLst>
            <pc:docMk/>
            <pc:sldMk cId="38962516" sldId="257"/>
            <ac:spMk id="2" creationId="{034BDC5E-455C-48F8-9350-AFD792CD36B8}"/>
          </ac:spMkLst>
        </pc:spChg>
        <pc:spChg chg="add">
          <ac:chgData name="Pierce de Jong" userId="acae8fad-0dda-431c-a3aa-412ea79e4885" providerId="ADAL" clId="{072FC430-3A9F-47C0-95FC-EDA5EC862F18}" dt="2019-12-02T03:44:35.457" v="56" actId="26606"/>
          <ac:spMkLst>
            <pc:docMk/>
            <pc:sldMk cId="38962516" sldId="257"/>
            <ac:spMk id="7" creationId="{8775F366-526C-4C42-8931-696FFE8AA517}"/>
          </ac:spMkLst>
        </pc:spChg>
        <pc:spChg chg="add">
          <ac:chgData name="Pierce de Jong" userId="acae8fad-0dda-431c-a3aa-412ea79e4885" providerId="ADAL" clId="{072FC430-3A9F-47C0-95FC-EDA5EC862F18}" dt="2019-12-02T03:44:35.457" v="56" actId="26606"/>
          <ac:spMkLst>
            <pc:docMk/>
            <pc:sldMk cId="38962516" sldId="257"/>
            <ac:spMk id="9" creationId="{2FE8DED1-24FF-4A79-873B-ECE3ABE73035}"/>
          </ac:spMkLst>
        </pc:spChg>
        <pc:spChg chg="add">
          <ac:chgData name="Pierce de Jong" userId="acae8fad-0dda-431c-a3aa-412ea79e4885" providerId="ADAL" clId="{072FC430-3A9F-47C0-95FC-EDA5EC862F18}" dt="2019-12-02T03:44:35.457" v="56" actId="26606"/>
          <ac:spMkLst>
            <pc:docMk/>
            <pc:sldMk cId="38962516" sldId="257"/>
            <ac:spMk id="11" creationId="{0AA6A048-501A-4387-906B-B8A8543E7B11}"/>
          </ac:spMkLst>
        </pc:spChg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992908922" sldId="257"/>
        </pc:sldMkLst>
      </pc:sldChg>
      <pc:sldChg chg="addSp delSp modSp add mod setBg setClrOvrMap delDesignElem">
        <pc:chgData name="Pierce de Jong" userId="acae8fad-0dda-431c-a3aa-412ea79e4885" providerId="ADAL" clId="{072FC430-3A9F-47C0-95FC-EDA5EC862F18}" dt="2019-12-02T04:44:03.077" v="1801" actId="26606"/>
        <pc:sldMkLst>
          <pc:docMk/>
          <pc:sldMk cId="4016921217" sldId="258"/>
        </pc:sldMkLst>
        <pc:spChg chg="mod">
          <ac:chgData name="Pierce de Jong" userId="acae8fad-0dda-431c-a3aa-412ea79e4885" providerId="ADAL" clId="{072FC430-3A9F-47C0-95FC-EDA5EC862F18}" dt="2019-12-02T04:44:03.077" v="1801" actId="26606"/>
          <ac:spMkLst>
            <pc:docMk/>
            <pc:sldMk cId="4016921217" sldId="258"/>
            <ac:spMk id="2" creationId="{8F4B2E23-ED22-47A3-9104-057EF5F14980}"/>
          </ac:spMkLst>
        </pc:spChg>
        <pc:spChg chg="mod">
          <ac:chgData name="Pierce de Jong" userId="acae8fad-0dda-431c-a3aa-412ea79e4885" providerId="ADAL" clId="{072FC430-3A9F-47C0-95FC-EDA5EC862F18}" dt="2019-12-02T04:44:03.077" v="1801" actId="26606"/>
          <ac:spMkLst>
            <pc:docMk/>
            <pc:sldMk cId="4016921217" sldId="258"/>
            <ac:spMk id="3" creationId="{B0978461-7A09-4ACB-8325-3D886861A968}"/>
          </ac:spMkLst>
        </pc:spChg>
        <pc:spChg chg="add del">
          <ac:chgData name="Pierce de Jong" userId="acae8fad-0dda-431c-a3aa-412ea79e4885" providerId="ADAL" clId="{072FC430-3A9F-47C0-95FC-EDA5EC862F18}" dt="2019-12-02T04:29:00.606" v="1466" actId="26606"/>
          <ac:spMkLst>
            <pc:docMk/>
            <pc:sldMk cId="4016921217" sldId="258"/>
            <ac:spMk id="5" creationId="{2AEFFFF2-9EB4-4B6C-B9F8-2BA3EF89A21C}"/>
          </ac:spMkLst>
        </pc:spChg>
        <pc:spChg chg="add del">
          <ac:chgData name="Pierce de Jong" userId="acae8fad-0dda-431c-a3aa-412ea79e4885" providerId="ADAL" clId="{072FC430-3A9F-47C0-95FC-EDA5EC862F18}" dt="2019-12-02T04:29:00.606" v="1466" actId="26606"/>
          <ac:spMkLst>
            <pc:docMk/>
            <pc:sldMk cId="4016921217" sldId="258"/>
            <ac:spMk id="6" creationId="{0D65299F-028F-4AFC-B46A-8DB33E20FE4A}"/>
          </ac:spMkLst>
        </pc:spChg>
        <pc:spChg chg="add del">
          <ac:chgData name="Pierce de Jong" userId="acae8fad-0dda-431c-a3aa-412ea79e4885" providerId="ADAL" clId="{072FC430-3A9F-47C0-95FC-EDA5EC862F18}" dt="2019-12-02T04:29:00.606" v="1466" actId="26606"/>
          <ac:spMkLst>
            <pc:docMk/>
            <pc:sldMk cId="4016921217" sldId="258"/>
            <ac:spMk id="7" creationId="{BAC87F6E-526A-49B5-995D-42DB656594C9}"/>
          </ac:spMkLst>
        </pc:spChg>
        <pc:spChg chg="add del">
          <ac:chgData name="Pierce de Jong" userId="acae8fad-0dda-431c-a3aa-412ea79e4885" providerId="ADAL" clId="{072FC430-3A9F-47C0-95FC-EDA5EC862F18}" dt="2019-12-02T03:45:16.043" v="89" actId="26606"/>
          <ac:spMkLst>
            <pc:docMk/>
            <pc:sldMk cId="4016921217" sldId="258"/>
            <ac:spMk id="8" creationId="{089A69AF-D57B-49B4-886C-D4A5DC194421}"/>
          </ac:spMkLst>
        </pc:spChg>
        <pc:spChg chg="add del">
          <ac:chgData name="Pierce de Jong" userId="acae8fad-0dda-431c-a3aa-412ea79e4885" providerId="ADAL" clId="{072FC430-3A9F-47C0-95FC-EDA5EC862F18}" dt="2019-12-02T03:45:16.043" v="89" actId="26606"/>
          <ac:spMkLst>
            <pc:docMk/>
            <pc:sldMk cId="4016921217" sldId="258"/>
            <ac:spMk id="10" creationId="{CABDC08D-6093-4397-92D4-54D00E2BB1C2}"/>
          </ac:spMkLst>
        </pc:spChg>
        <pc:spChg chg="add del">
          <ac:chgData name="Pierce de Jong" userId="acae8fad-0dda-431c-a3aa-412ea79e4885" providerId="ADAL" clId="{072FC430-3A9F-47C0-95FC-EDA5EC862F18}" dt="2019-12-02T03:45:17.821" v="91" actId="26606"/>
          <ac:spMkLst>
            <pc:docMk/>
            <pc:sldMk cId="4016921217" sldId="258"/>
            <ac:spMk id="12" creationId="{35C44DBB-AD7C-4682-B258-6367305D207B}"/>
          </ac:spMkLst>
        </pc:spChg>
        <pc:spChg chg="add del">
          <ac:chgData name="Pierce de Jong" userId="acae8fad-0dda-431c-a3aa-412ea79e4885" providerId="ADAL" clId="{072FC430-3A9F-47C0-95FC-EDA5EC862F18}" dt="2019-12-02T04:31:02.705" v="1482" actId="26606"/>
          <ac:spMkLst>
            <pc:docMk/>
            <pc:sldMk cId="4016921217" sldId="258"/>
            <ac:spMk id="15" creationId="{F1E0D4A3-ECB8-4689-ABDB-9CE848CE83B9}"/>
          </ac:spMkLst>
        </pc:spChg>
        <pc:spChg chg="add del">
          <ac:chgData name="Pierce de Jong" userId="acae8fad-0dda-431c-a3aa-412ea79e4885" providerId="ADAL" clId="{072FC430-3A9F-47C0-95FC-EDA5EC862F18}" dt="2019-12-02T04:31:02.705" v="1482" actId="26606"/>
          <ac:spMkLst>
            <pc:docMk/>
            <pc:sldMk cId="4016921217" sldId="258"/>
            <ac:spMk id="16" creationId="{8854772B-9C8F-4037-89E0-3A45208AB395}"/>
          </ac:spMkLst>
        </pc:spChg>
        <pc:spChg chg="add del">
          <ac:chgData name="Pierce de Jong" userId="acae8fad-0dda-431c-a3aa-412ea79e4885" providerId="ADAL" clId="{072FC430-3A9F-47C0-95FC-EDA5EC862F18}" dt="2019-12-02T04:44:03.077" v="1801" actId="26606"/>
          <ac:spMkLst>
            <pc:docMk/>
            <pc:sldMk cId="4016921217" sldId="258"/>
            <ac:spMk id="21" creationId="{35C44DBB-AD7C-4682-B258-6367305D207B}"/>
          </ac:spMkLst>
        </pc:spChg>
        <pc:spChg chg="add del">
          <ac:chgData name="Pierce de Jong" userId="acae8fad-0dda-431c-a3aa-412ea79e4885" providerId="ADAL" clId="{072FC430-3A9F-47C0-95FC-EDA5EC862F18}" dt="2019-12-02T04:44:00.556" v="1798" actId="26606"/>
          <ac:spMkLst>
            <pc:docMk/>
            <pc:sldMk cId="4016921217" sldId="258"/>
            <ac:spMk id="28" creationId="{089A69AF-D57B-49B4-886C-D4A5DC194421}"/>
          </ac:spMkLst>
        </pc:spChg>
        <pc:spChg chg="add del">
          <ac:chgData name="Pierce de Jong" userId="acae8fad-0dda-431c-a3aa-412ea79e4885" providerId="ADAL" clId="{072FC430-3A9F-47C0-95FC-EDA5EC862F18}" dt="2019-12-02T04:44:00.556" v="1798" actId="26606"/>
          <ac:spMkLst>
            <pc:docMk/>
            <pc:sldMk cId="4016921217" sldId="258"/>
            <ac:spMk id="30" creationId="{CABDC08D-6093-4397-92D4-54D00E2BB1C2}"/>
          </ac:spMkLst>
        </pc:spChg>
        <pc:spChg chg="add del">
          <ac:chgData name="Pierce de Jong" userId="acae8fad-0dda-431c-a3aa-412ea79e4885" providerId="ADAL" clId="{072FC430-3A9F-47C0-95FC-EDA5EC862F18}" dt="2019-12-02T04:44:03.064" v="1800" actId="26606"/>
          <ac:spMkLst>
            <pc:docMk/>
            <pc:sldMk cId="4016921217" sldId="258"/>
            <ac:spMk id="32" creationId="{089A69AF-D57B-49B4-886C-D4A5DC194421}"/>
          </ac:spMkLst>
        </pc:spChg>
        <pc:spChg chg="add del">
          <ac:chgData name="Pierce de Jong" userId="acae8fad-0dda-431c-a3aa-412ea79e4885" providerId="ADAL" clId="{072FC430-3A9F-47C0-95FC-EDA5EC862F18}" dt="2019-12-02T04:44:03.064" v="1800" actId="26606"/>
          <ac:spMkLst>
            <pc:docMk/>
            <pc:sldMk cId="4016921217" sldId="258"/>
            <ac:spMk id="33" creationId="{CABDC08D-6093-4397-92D4-54D00E2BB1C2}"/>
          </ac:spMkLst>
        </pc:spChg>
        <pc:spChg chg="add">
          <ac:chgData name="Pierce de Jong" userId="acae8fad-0dda-431c-a3aa-412ea79e4885" providerId="ADAL" clId="{072FC430-3A9F-47C0-95FC-EDA5EC862F18}" dt="2019-12-02T04:44:03.077" v="1801" actId="26606"/>
          <ac:spMkLst>
            <pc:docMk/>
            <pc:sldMk cId="4016921217" sldId="258"/>
            <ac:spMk id="35" creationId="{089A69AF-D57B-49B4-886C-D4A5DC194421}"/>
          </ac:spMkLst>
        </pc:spChg>
        <pc:spChg chg="add">
          <ac:chgData name="Pierce de Jong" userId="acae8fad-0dda-431c-a3aa-412ea79e4885" providerId="ADAL" clId="{072FC430-3A9F-47C0-95FC-EDA5EC862F18}" dt="2019-12-02T04:44:03.077" v="1801" actId="26606"/>
          <ac:spMkLst>
            <pc:docMk/>
            <pc:sldMk cId="4016921217" sldId="258"/>
            <ac:spMk id="36" creationId="{CABDC08D-6093-4397-92D4-54D00E2BB1C2}"/>
          </ac:spMkLst>
        </pc:spChg>
        <pc:cxnChg chg="add del">
          <ac:chgData name="Pierce de Jong" userId="acae8fad-0dda-431c-a3aa-412ea79e4885" providerId="ADAL" clId="{072FC430-3A9F-47C0-95FC-EDA5EC862F18}" dt="2019-12-02T03:45:17.821" v="91" actId="26606"/>
          <ac:cxnSpMkLst>
            <pc:docMk/>
            <pc:sldMk cId="4016921217" sldId="258"/>
            <ac:cxnSpMk id="13" creationId="{A1CED323-FAF0-4E0B-8717-FC1F468A28FE}"/>
          </ac:cxnSpMkLst>
        </pc:cxnChg>
        <pc:cxnChg chg="add del">
          <ac:chgData name="Pierce de Jong" userId="acae8fad-0dda-431c-a3aa-412ea79e4885" providerId="ADAL" clId="{072FC430-3A9F-47C0-95FC-EDA5EC862F18}" dt="2019-12-02T04:44:03.077" v="1801" actId="26606"/>
          <ac:cxnSpMkLst>
            <pc:docMk/>
            <pc:sldMk cId="4016921217" sldId="258"/>
            <ac:cxnSpMk id="23" creationId="{A1CED323-FAF0-4E0B-8717-FC1F468A28FE}"/>
          </ac:cxnSpMkLst>
        </pc:cxnChg>
      </pc:sldChg>
      <pc:sldChg chg="addSp delSp modSp add mod setBg">
        <pc:chgData name="Pierce de Jong" userId="acae8fad-0dda-431c-a3aa-412ea79e4885" providerId="ADAL" clId="{072FC430-3A9F-47C0-95FC-EDA5EC862F18}" dt="2019-12-02T04:44:29.935" v="1808" actId="26606"/>
        <pc:sldMkLst>
          <pc:docMk/>
          <pc:sldMk cId="1078756547" sldId="259"/>
        </pc:sldMkLst>
        <pc:spChg chg="mod">
          <ac:chgData name="Pierce de Jong" userId="acae8fad-0dda-431c-a3aa-412ea79e4885" providerId="ADAL" clId="{072FC430-3A9F-47C0-95FC-EDA5EC862F18}" dt="2019-12-02T04:44:29.935" v="1808" actId="26606"/>
          <ac:spMkLst>
            <pc:docMk/>
            <pc:sldMk cId="1078756547" sldId="259"/>
            <ac:spMk id="2" creationId="{A5304164-E138-4751-BB28-CD8C3015DB46}"/>
          </ac:spMkLst>
        </pc:spChg>
        <pc:spChg chg="add del mod">
          <ac:chgData name="Pierce de Jong" userId="acae8fad-0dda-431c-a3aa-412ea79e4885" providerId="ADAL" clId="{072FC430-3A9F-47C0-95FC-EDA5EC862F18}" dt="2019-12-02T04:44:29.935" v="1808" actId="26606"/>
          <ac:spMkLst>
            <pc:docMk/>
            <pc:sldMk cId="1078756547" sldId="259"/>
            <ac:spMk id="3" creationId="{73D17FA2-5BBD-47A6-BF6D-5A69D8DB707A}"/>
          </ac:spMkLst>
        </pc:spChg>
        <pc:spChg chg="add">
          <ac:chgData name="Pierce de Jong" userId="acae8fad-0dda-431c-a3aa-412ea79e4885" providerId="ADAL" clId="{072FC430-3A9F-47C0-95FC-EDA5EC862F18}" dt="2019-12-02T04:44:29.935" v="1808" actId="26606"/>
          <ac:spMkLst>
            <pc:docMk/>
            <pc:sldMk cId="1078756547" sldId="259"/>
            <ac:spMk id="7" creationId="{F1E0D4A3-ECB8-4689-ABDB-9CE848CE83B9}"/>
          </ac:spMkLst>
        </pc:spChg>
        <pc:spChg chg="add del">
          <ac:chgData name="Pierce de Jong" userId="acae8fad-0dda-431c-a3aa-412ea79e4885" providerId="ADAL" clId="{072FC430-3A9F-47C0-95FC-EDA5EC862F18}" dt="2019-12-02T04:44:21.657" v="1803" actId="26606"/>
          <ac:spMkLst>
            <pc:docMk/>
            <pc:sldMk cId="1078756547" sldId="259"/>
            <ac:spMk id="8" creationId="{35C44DBB-AD7C-4682-B258-6367305D207B}"/>
          </ac:spMkLst>
        </pc:spChg>
        <pc:spChg chg="add">
          <ac:chgData name="Pierce de Jong" userId="acae8fad-0dda-431c-a3aa-412ea79e4885" providerId="ADAL" clId="{072FC430-3A9F-47C0-95FC-EDA5EC862F18}" dt="2019-12-02T04:44:29.935" v="1808" actId="26606"/>
          <ac:spMkLst>
            <pc:docMk/>
            <pc:sldMk cId="1078756547" sldId="259"/>
            <ac:spMk id="9" creationId="{8854772B-9C8F-4037-89E0-3A45208AB395}"/>
          </ac:spMkLst>
        </pc:spChg>
        <pc:spChg chg="add">
          <ac:chgData name="Pierce de Jong" userId="acae8fad-0dda-431c-a3aa-412ea79e4885" providerId="ADAL" clId="{072FC430-3A9F-47C0-95FC-EDA5EC862F18}" dt="2019-12-02T04:44:29.935" v="1808" actId="26606"/>
          <ac:spMkLst>
            <pc:docMk/>
            <pc:sldMk cId="1078756547" sldId="259"/>
            <ac:spMk id="11" creationId="{73D17FA2-5BBD-47A6-BF6D-5A69D8DB707A}"/>
          </ac:spMkLst>
        </pc:spChg>
        <pc:spChg chg="add del">
          <ac:chgData name="Pierce de Jong" userId="acae8fad-0dda-431c-a3aa-412ea79e4885" providerId="ADAL" clId="{072FC430-3A9F-47C0-95FC-EDA5EC862F18}" dt="2019-12-02T04:44:27.940" v="1805" actId="26606"/>
          <ac:spMkLst>
            <pc:docMk/>
            <pc:sldMk cId="1078756547" sldId="259"/>
            <ac:spMk id="12" creationId="{F1E0D4A3-ECB8-4689-ABDB-9CE848CE83B9}"/>
          </ac:spMkLst>
        </pc:spChg>
        <pc:spChg chg="add del">
          <ac:chgData name="Pierce de Jong" userId="acae8fad-0dda-431c-a3aa-412ea79e4885" providerId="ADAL" clId="{072FC430-3A9F-47C0-95FC-EDA5EC862F18}" dt="2019-12-02T04:44:27.940" v="1805" actId="26606"/>
          <ac:spMkLst>
            <pc:docMk/>
            <pc:sldMk cId="1078756547" sldId="259"/>
            <ac:spMk id="13" creationId="{8854772B-9C8F-4037-89E0-3A45208AB395}"/>
          </ac:spMkLst>
        </pc:spChg>
        <pc:graphicFrameChg chg="add del">
          <ac:chgData name="Pierce de Jong" userId="acae8fad-0dda-431c-a3aa-412ea79e4885" providerId="ADAL" clId="{072FC430-3A9F-47C0-95FC-EDA5EC862F18}" dt="2019-12-02T04:44:29.921" v="1807" actId="26606"/>
          <ac:graphicFrameMkLst>
            <pc:docMk/>
            <pc:sldMk cId="1078756547" sldId="259"/>
            <ac:graphicFrameMk id="5" creationId="{1E1F23CD-3EA7-4233-9E66-36BE339E71B3}"/>
          </ac:graphicFrameMkLst>
        </pc:graphicFrameChg>
        <pc:cxnChg chg="add del">
          <ac:chgData name="Pierce de Jong" userId="acae8fad-0dda-431c-a3aa-412ea79e4885" providerId="ADAL" clId="{072FC430-3A9F-47C0-95FC-EDA5EC862F18}" dt="2019-12-02T04:44:21.657" v="1803" actId="26606"/>
          <ac:cxnSpMkLst>
            <pc:docMk/>
            <pc:sldMk cId="1078756547" sldId="259"/>
            <ac:cxnSpMk id="10" creationId="{A1CED323-FAF0-4E0B-8717-FC1F468A28FE}"/>
          </ac:cxnSpMkLst>
        </pc:cxnChg>
      </pc:sldChg>
      <pc:sldChg chg="modSp add del">
        <pc:chgData name="Pierce de Jong" userId="acae8fad-0dda-431c-a3aa-412ea79e4885" providerId="ADAL" clId="{072FC430-3A9F-47C0-95FC-EDA5EC862F18}" dt="2019-12-02T03:58:06.428" v="632"/>
        <pc:sldMkLst>
          <pc:docMk/>
          <pc:sldMk cId="3560741643" sldId="260"/>
        </pc:sldMkLst>
        <pc:spChg chg="mod">
          <ac:chgData name="Pierce de Jong" userId="acae8fad-0dda-431c-a3aa-412ea79e4885" providerId="ADAL" clId="{072FC430-3A9F-47C0-95FC-EDA5EC862F18}" dt="2019-12-02T03:58:06.031" v="631" actId="20577"/>
          <ac:spMkLst>
            <pc:docMk/>
            <pc:sldMk cId="3560741643" sldId="260"/>
            <ac:spMk id="2" creationId="{768F8D06-AF34-4E84-A698-F8ABE72FCA5A}"/>
          </ac:spMkLst>
        </pc:spChg>
        <pc:spChg chg="mod">
          <ac:chgData name="Pierce de Jong" userId="acae8fad-0dda-431c-a3aa-412ea79e4885" providerId="ADAL" clId="{072FC430-3A9F-47C0-95FC-EDA5EC862F18}" dt="2019-12-02T03:58:04.532" v="627" actId="12"/>
          <ac:spMkLst>
            <pc:docMk/>
            <pc:sldMk cId="3560741643" sldId="260"/>
            <ac:spMk id="3" creationId="{C25DA743-4983-49D0-A2D5-598E1252402E}"/>
          </ac:spMkLst>
        </pc:spChg>
      </pc:sldChg>
      <pc:sldChg chg="addSp delSp modSp add mod setBg">
        <pc:chgData name="Pierce de Jong" userId="acae8fad-0dda-431c-a3aa-412ea79e4885" providerId="ADAL" clId="{072FC430-3A9F-47C0-95FC-EDA5EC862F18}" dt="2019-12-02T04:29:00.438" v="1465" actId="26606"/>
        <pc:sldMkLst>
          <pc:docMk/>
          <pc:sldMk cId="3893447389" sldId="260"/>
        </pc:sldMkLst>
        <pc:spChg chg="mod">
          <ac:chgData name="Pierce de Jong" userId="acae8fad-0dda-431c-a3aa-412ea79e4885" providerId="ADAL" clId="{072FC430-3A9F-47C0-95FC-EDA5EC862F18}" dt="2019-12-02T04:29:00.438" v="1465" actId="26606"/>
          <ac:spMkLst>
            <pc:docMk/>
            <pc:sldMk cId="3893447389" sldId="260"/>
            <ac:spMk id="2" creationId="{5B4A3CCD-94F1-4E5A-8B88-80018352833E}"/>
          </ac:spMkLst>
        </pc:spChg>
        <pc:spChg chg="add del mod">
          <ac:chgData name="Pierce de Jong" userId="acae8fad-0dda-431c-a3aa-412ea79e4885" providerId="ADAL" clId="{072FC430-3A9F-47C0-95FC-EDA5EC862F18}" dt="2019-12-02T03:58:55.007" v="695" actId="26606"/>
          <ac:spMkLst>
            <pc:docMk/>
            <pc:sldMk cId="3893447389" sldId="260"/>
            <ac:spMk id="3" creationId="{8E06EA94-6C83-4A75-9E2D-9259213B1347}"/>
          </ac:spMkLst>
        </pc:spChg>
        <pc:spChg chg="add del">
          <ac:chgData name="Pierce de Jong" userId="acae8fad-0dda-431c-a3aa-412ea79e4885" providerId="ADAL" clId="{072FC430-3A9F-47C0-95FC-EDA5EC862F18}" dt="2019-12-02T03:58:54.964" v="694" actId="26606"/>
          <ac:spMkLst>
            <pc:docMk/>
            <pc:sldMk cId="3893447389" sldId="260"/>
            <ac:spMk id="8" creationId="{F1E0D4A3-ECB8-4689-ABDB-9CE848CE83B9}"/>
          </ac:spMkLst>
        </pc:spChg>
        <pc:spChg chg="add del">
          <ac:chgData name="Pierce de Jong" userId="acae8fad-0dda-431c-a3aa-412ea79e4885" providerId="ADAL" clId="{072FC430-3A9F-47C0-95FC-EDA5EC862F18}" dt="2019-12-02T03:58:53.256" v="690" actId="26606"/>
          <ac:spMkLst>
            <pc:docMk/>
            <pc:sldMk cId="3893447389" sldId="260"/>
            <ac:spMk id="10" creationId="{2CA11A6D-EE76-467D-BF5C-22DEB4E3BACA}"/>
          </ac:spMkLst>
        </pc:spChg>
        <pc:spChg chg="add del">
          <ac:chgData name="Pierce de Jong" userId="acae8fad-0dda-431c-a3aa-412ea79e4885" providerId="ADAL" clId="{072FC430-3A9F-47C0-95FC-EDA5EC862F18}" dt="2019-12-02T03:58:53.256" v="690" actId="26606"/>
          <ac:spMkLst>
            <pc:docMk/>
            <pc:sldMk cId="3893447389" sldId="260"/>
            <ac:spMk id="12" creationId="{76BD6D39-47C9-4B0A-BB01-EA963F4ED9B5}"/>
          </ac:spMkLst>
        </pc:spChg>
        <pc:spChg chg="add del">
          <ac:chgData name="Pierce de Jong" userId="acae8fad-0dda-431c-a3aa-412ea79e4885" providerId="ADAL" clId="{072FC430-3A9F-47C0-95FC-EDA5EC862F18}" dt="2019-12-02T03:58:54.371" v="692" actId="26606"/>
          <ac:spMkLst>
            <pc:docMk/>
            <pc:sldMk cId="3893447389" sldId="260"/>
            <ac:spMk id="14" creationId="{2CA11A6D-EE76-467D-BF5C-22DEB4E3BACA}"/>
          </ac:spMkLst>
        </pc:spChg>
        <pc:spChg chg="add del">
          <ac:chgData name="Pierce de Jong" userId="acae8fad-0dda-431c-a3aa-412ea79e4885" providerId="ADAL" clId="{072FC430-3A9F-47C0-95FC-EDA5EC862F18}" dt="2019-12-02T03:58:54.371" v="692" actId="26606"/>
          <ac:spMkLst>
            <pc:docMk/>
            <pc:sldMk cId="3893447389" sldId="260"/>
            <ac:spMk id="15" creationId="{76BD6D39-47C9-4B0A-BB01-EA963F4ED9B5}"/>
          </ac:spMkLst>
        </pc:spChg>
        <pc:spChg chg="add del">
          <ac:chgData name="Pierce de Jong" userId="acae8fad-0dda-431c-a3aa-412ea79e4885" providerId="ADAL" clId="{072FC430-3A9F-47C0-95FC-EDA5EC862F18}" dt="2019-12-02T03:58:54.964" v="694" actId="26606"/>
          <ac:spMkLst>
            <pc:docMk/>
            <pc:sldMk cId="3893447389" sldId="260"/>
            <ac:spMk id="18" creationId="{8854772B-9C8F-4037-89E0-3A45208AB395}"/>
          </ac:spMkLst>
        </pc:spChg>
        <pc:spChg chg="add del">
          <ac:chgData name="Pierce de Jong" userId="acae8fad-0dda-431c-a3aa-412ea79e4885" providerId="ADAL" clId="{072FC430-3A9F-47C0-95FC-EDA5EC862F18}" dt="2019-12-02T03:58:54.964" v="694" actId="26606"/>
          <ac:spMkLst>
            <pc:docMk/>
            <pc:sldMk cId="3893447389" sldId="260"/>
            <ac:spMk id="19" creationId="{8E06EA94-6C83-4A75-9E2D-9259213B1347}"/>
          </ac:spMkLst>
        </pc:spChg>
        <pc:spChg chg="add del">
          <ac:chgData name="Pierce de Jong" userId="acae8fad-0dda-431c-a3aa-412ea79e4885" providerId="ADAL" clId="{072FC430-3A9F-47C0-95FC-EDA5EC862F18}" dt="2019-12-02T03:59:59.265" v="700" actId="26606"/>
          <ac:spMkLst>
            <pc:docMk/>
            <pc:sldMk cId="3893447389" sldId="260"/>
            <ac:spMk id="21" creationId="{2CA11A6D-EE76-467D-BF5C-22DEB4E3BACA}"/>
          </ac:spMkLst>
        </pc:spChg>
        <pc:spChg chg="add del">
          <ac:chgData name="Pierce de Jong" userId="acae8fad-0dda-431c-a3aa-412ea79e4885" providerId="ADAL" clId="{072FC430-3A9F-47C0-95FC-EDA5EC862F18}" dt="2019-12-02T03:59:59.265" v="700" actId="26606"/>
          <ac:spMkLst>
            <pc:docMk/>
            <pc:sldMk cId="3893447389" sldId="260"/>
            <ac:spMk id="22" creationId="{76BD6D39-47C9-4B0A-BB01-EA963F4ED9B5}"/>
          </ac:spMkLst>
        </pc:spChg>
        <pc:spChg chg="add del">
          <ac:chgData name="Pierce de Jong" userId="acae8fad-0dda-431c-a3aa-412ea79e4885" providerId="ADAL" clId="{072FC430-3A9F-47C0-95FC-EDA5EC862F18}" dt="2019-12-02T04:28:46.587" v="1463" actId="26606"/>
          <ac:spMkLst>
            <pc:docMk/>
            <pc:sldMk cId="3893447389" sldId="260"/>
            <ac:spMk id="25" creationId="{3836D221-E91F-4CA7-904A-D533B97F4396}"/>
          </ac:spMkLst>
        </pc:spChg>
        <pc:spChg chg="add del">
          <ac:chgData name="Pierce de Jong" userId="acae8fad-0dda-431c-a3aa-412ea79e4885" providerId="ADAL" clId="{072FC430-3A9F-47C0-95FC-EDA5EC862F18}" dt="2019-12-02T04:28:46.587" v="1463" actId="26606"/>
          <ac:spMkLst>
            <pc:docMk/>
            <pc:sldMk cId="3893447389" sldId="260"/>
            <ac:spMk id="26" creationId="{563906AD-57D2-40AD-A4A4-DEE56613DB09}"/>
          </ac:spMkLst>
        </pc:spChg>
        <pc:spChg chg="add del">
          <ac:chgData name="Pierce de Jong" userId="acae8fad-0dda-431c-a3aa-412ea79e4885" providerId="ADAL" clId="{072FC430-3A9F-47C0-95FC-EDA5EC862F18}" dt="2019-12-02T04:00:09.409" v="702" actId="26606"/>
          <ac:spMkLst>
            <pc:docMk/>
            <pc:sldMk cId="3893447389" sldId="260"/>
            <ac:spMk id="28" creationId="{2CA11A6D-EE76-467D-BF5C-22DEB4E3BACA}"/>
          </ac:spMkLst>
        </pc:spChg>
        <pc:spChg chg="add del">
          <ac:chgData name="Pierce de Jong" userId="acae8fad-0dda-431c-a3aa-412ea79e4885" providerId="ADAL" clId="{072FC430-3A9F-47C0-95FC-EDA5EC862F18}" dt="2019-12-02T04:00:09.409" v="702" actId="26606"/>
          <ac:spMkLst>
            <pc:docMk/>
            <pc:sldMk cId="3893447389" sldId="260"/>
            <ac:spMk id="30" creationId="{76BD6D39-47C9-4B0A-BB01-EA963F4ED9B5}"/>
          </ac:spMkLst>
        </pc:spChg>
        <pc:spChg chg="add del">
          <ac:chgData name="Pierce de Jong" userId="acae8fad-0dda-431c-a3aa-412ea79e4885" providerId="ADAL" clId="{072FC430-3A9F-47C0-95FC-EDA5EC862F18}" dt="2019-12-02T04:00:11.987" v="704" actId="26606"/>
          <ac:spMkLst>
            <pc:docMk/>
            <pc:sldMk cId="3893447389" sldId="260"/>
            <ac:spMk id="32" creationId="{2CA11A6D-EE76-467D-BF5C-22DEB4E3BACA}"/>
          </ac:spMkLst>
        </pc:spChg>
        <pc:spChg chg="add del">
          <ac:chgData name="Pierce de Jong" userId="acae8fad-0dda-431c-a3aa-412ea79e4885" providerId="ADAL" clId="{072FC430-3A9F-47C0-95FC-EDA5EC862F18}" dt="2019-12-02T04:00:11.987" v="704" actId="26606"/>
          <ac:spMkLst>
            <pc:docMk/>
            <pc:sldMk cId="3893447389" sldId="260"/>
            <ac:spMk id="33" creationId="{76BD6D39-47C9-4B0A-BB01-EA963F4ED9B5}"/>
          </ac:spMkLst>
        </pc:spChg>
        <pc:graphicFrameChg chg="add del">
          <ac:chgData name="Pierce de Jong" userId="acae8fad-0dda-431c-a3aa-412ea79e4885" providerId="ADAL" clId="{072FC430-3A9F-47C0-95FC-EDA5EC862F18}" dt="2019-12-02T03:58:53.256" v="690" actId="26606"/>
          <ac:graphicFrameMkLst>
            <pc:docMk/>
            <pc:sldMk cId="3893447389" sldId="260"/>
            <ac:graphicFrameMk id="5" creationId="{8E34EF25-5694-4C37-907B-9BB1BAE48420}"/>
          </ac:graphicFrameMkLst>
        </pc:graphicFrameChg>
        <pc:graphicFrameChg chg="add del">
          <ac:chgData name="Pierce de Jong" userId="acae8fad-0dda-431c-a3aa-412ea79e4885" providerId="ADAL" clId="{072FC430-3A9F-47C0-95FC-EDA5EC862F18}" dt="2019-12-02T03:58:54.371" v="692" actId="26606"/>
          <ac:graphicFrameMkLst>
            <pc:docMk/>
            <pc:sldMk cId="3893447389" sldId="260"/>
            <ac:graphicFrameMk id="16" creationId="{2E61BC71-8BDB-43E6-B10C-6BFF55A2E155}"/>
          </ac:graphicFrameMkLst>
        </pc:graphicFrameChg>
        <pc:graphicFrameChg chg="add mod modGraphic">
          <ac:chgData name="Pierce de Jong" userId="acae8fad-0dda-431c-a3aa-412ea79e4885" providerId="ADAL" clId="{072FC430-3A9F-47C0-95FC-EDA5EC862F18}" dt="2019-12-02T04:29:00.438" v="1465" actId="26606"/>
          <ac:graphicFrameMkLst>
            <pc:docMk/>
            <pc:sldMk cId="3893447389" sldId="260"/>
            <ac:graphicFrameMk id="23" creationId="{8E34EF25-5694-4C37-907B-9BB1BAE48420}"/>
          </ac:graphicFrameMkLst>
        </pc:graphicFrameChg>
      </pc:sldChg>
      <pc:sldChg chg="modSp add del">
        <pc:chgData name="Pierce de Jong" userId="acae8fad-0dda-431c-a3aa-412ea79e4885" providerId="ADAL" clId="{072FC430-3A9F-47C0-95FC-EDA5EC862F18}" dt="2019-12-02T04:08:13.396" v="1125" actId="2696"/>
        <pc:sldMkLst>
          <pc:docMk/>
          <pc:sldMk cId="3916095695" sldId="261"/>
        </pc:sldMkLst>
        <pc:spChg chg="mod">
          <ac:chgData name="Pierce de Jong" userId="acae8fad-0dda-431c-a3aa-412ea79e4885" providerId="ADAL" clId="{072FC430-3A9F-47C0-95FC-EDA5EC862F18}" dt="2019-12-02T04:01:10.912" v="741" actId="20577"/>
          <ac:spMkLst>
            <pc:docMk/>
            <pc:sldMk cId="3916095695" sldId="261"/>
            <ac:spMk id="2" creationId="{CB3DA8E9-4920-45E0-B1C1-B22159646AF4}"/>
          </ac:spMkLst>
        </pc:spChg>
      </pc:sldChg>
      <pc:sldChg chg="modSp add del">
        <pc:chgData name="Pierce de Jong" userId="acae8fad-0dda-431c-a3aa-412ea79e4885" providerId="ADAL" clId="{072FC430-3A9F-47C0-95FC-EDA5EC862F18}" dt="2019-12-02T04:08:15.915" v="1126" actId="2696"/>
        <pc:sldMkLst>
          <pc:docMk/>
          <pc:sldMk cId="2707721304" sldId="262"/>
        </pc:sldMkLst>
        <pc:spChg chg="mod">
          <ac:chgData name="Pierce de Jong" userId="acae8fad-0dda-431c-a3aa-412ea79e4885" providerId="ADAL" clId="{072FC430-3A9F-47C0-95FC-EDA5EC862F18}" dt="2019-12-02T04:01:34.470" v="770" actId="20577"/>
          <ac:spMkLst>
            <pc:docMk/>
            <pc:sldMk cId="2707721304" sldId="262"/>
            <ac:spMk id="2" creationId="{339C60B0-7A58-4B92-8366-DC793174D7B8}"/>
          </ac:spMkLst>
        </pc:spChg>
        <pc:spChg chg="mod">
          <ac:chgData name="Pierce de Jong" userId="acae8fad-0dda-431c-a3aa-412ea79e4885" providerId="ADAL" clId="{072FC430-3A9F-47C0-95FC-EDA5EC862F18}" dt="2019-12-02T04:03:41.221" v="958" actId="113"/>
          <ac:spMkLst>
            <pc:docMk/>
            <pc:sldMk cId="2707721304" sldId="262"/>
            <ac:spMk id="3" creationId="{0B63A72B-3A6B-4299-A363-38CE624167FE}"/>
          </ac:spMkLst>
        </pc:spChg>
        <pc:spChg chg="mod">
          <ac:chgData name="Pierce de Jong" userId="acae8fad-0dda-431c-a3aa-412ea79e4885" providerId="ADAL" clId="{072FC430-3A9F-47C0-95FC-EDA5EC862F18}" dt="2019-12-02T04:04:04.487" v="977" actId="20577"/>
          <ac:spMkLst>
            <pc:docMk/>
            <pc:sldMk cId="2707721304" sldId="262"/>
            <ac:spMk id="4" creationId="{82C424BD-304C-478D-9B86-FD388A97D53B}"/>
          </ac:spMkLst>
        </pc:spChg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3832184622" sldId="262"/>
        </pc:sldMkLst>
      </pc:sldChg>
      <pc:sldChg chg="addSp delSp modSp add mod setBg delDesignElem">
        <pc:chgData name="Pierce de Jong" userId="acae8fad-0dda-431c-a3aa-412ea79e4885" providerId="ADAL" clId="{072FC430-3A9F-47C0-95FC-EDA5EC862F18}" dt="2019-12-02T04:44:59.220" v="1809" actId="207"/>
        <pc:sldMkLst>
          <pc:docMk/>
          <pc:sldMk cId="499067789" sldId="263"/>
        </pc:sldMkLst>
        <pc:spChg chg="mod">
          <ac:chgData name="Pierce de Jong" userId="acae8fad-0dda-431c-a3aa-412ea79e4885" providerId="ADAL" clId="{072FC430-3A9F-47C0-95FC-EDA5EC862F18}" dt="2019-12-02T04:05:45.813" v="1005" actId="26606"/>
          <ac:spMkLst>
            <pc:docMk/>
            <pc:sldMk cId="499067789" sldId="263"/>
            <ac:spMk id="2" creationId="{C1F82C38-4F96-4D1D-B645-D2A57186F543}"/>
          </ac:spMkLst>
        </pc:spChg>
        <pc:spChg chg="del mod">
          <ac:chgData name="Pierce de Jong" userId="acae8fad-0dda-431c-a3aa-412ea79e4885" providerId="ADAL" clId="{072FC430-3A9F-47C0-95FC-EDA5EC862F18}" dt="2019-12-02T04:05:25.833" v="994" actId="478"/>
          <ac:spMkLst>
            <pc:docMk/>
            <pc:sldMk cId="499067789" sldId="263"/>
            <ac:spMk id="3" creationId="{380B99B0-C9BB-4266-88FB-B49C002CF6FC}"/>
          </ac:spMkLst>
        </pc:spChg>
        <pc:spChg chg="add del mod">
          <ac:chgData name="Pierce de Jong" userId="acae8fad-0dda-431c-a3aa-412ea79e4885" providerId="ADAL" clId="{072FC430-3A9F-47C0-95FC-EDA5EC862F18}" dt="2019-12-02T04:05:45.813" v="1005" actId="26606"/>
          <ac:spMkLst>
            <pc:docMk/>
            <pc:sldMk cId="499067789" sldId="263"/>
            <ac:spMk id="4" creationId="{76EDC499-AFA9-48F6-A4C2-53057B22906B}"/>
          </ac:spMkLst>
        </pc:spChg>
        <pc:spChg chg="add del mod">
          <ac:chgData name="Pierce de Jong" userId="acae8fad-0dda-431c-a3aa-412ea79e4885" providerId="ADAL" clId="{072FC430-3A9F-47C0-95FC-EDA5EC862F18}" dt="2019-12-02T04:05:27.417" v="995" actId="478"/>
          <ac:spMkLst>
            <pc:docMk/>
            <pc:sldMk cId="499067789" sldId="263"/>
            <ac:spMk id="6" creationId="{B082F1CE-780E-4667-85AE-F20C92994608}"/>
          </ac:spMkLst>
        </pc:spChg>
        <pc:spChg chg="add del">
          <ac:chgData name="Pierce de Jong" userId="acae8fad-0dda-431c-a3aa-412ea79e4885" providerId="ADAL" clId="{072FC430-3A9F-47C0-95FC-EDA5EC862F18}" dt="2019-12-02T04:05:42.742" v="1001" actId="26606"/>
          <ac:spMkLst>
            <pc:docMk/>
            <pc:sldMk cId="499067789" sldId="263"/>
            <ac:spMk id="9" creationId="{8EE457FF-670E-4EC1-ACD4-1173DA9A7975}"/>
          </ac:spMkLst>
        </pc:spChg>
        <pc:spChg chg="add del">
          <ac:chgData name="Pierce de Jong" userId="acae8fad-0dda-431c-a3aa-412ea79e4885" providerId="ADAL" clId="{072FC430-3A9F-47C0-95FC-EDA5EC862F18}" dt="2019-12-02T04:05:36.988" v="997" actId="26606"/>
          <ac:spMkLst>
            <pc:docMk/>
            <pc:sldMk cId="499067789" sldId="263"/>
            <ac:spMk id="11" creationId="{488834F0-7589-4059-AF73-B6450931EC23}"/>
          </ac:spMkLst>
        </pc:spChg>
        <pc:spChg chg="add del">
          <ac:chgData name="Pierce de Jong" userId="acae8fad-0dda-431c-a3aa-412ea79e4885" providerId="ADAL" clId="{072FC430-3A9F-47C0-95FC-EDA5EC862F18}" dt="2019-12-02T04:05:42.042" v="999" actId="26606"/>
          <ac:spMkLst>
            <pc:docMk/>
            <pc:sldMk cId="499067789" sldId="263"/>
            <ac:spMk id="13" creationId="{488834F0-7589-4059-AF73-B6450931EC23}"/>
          </ac:spMkLst>
        </pc:spChg>
        <pc:spChg chg="add del">
          <ac:chgData name="Pierce de Jong" userId="acae8fad-0dda-431c-a3aa-412ea79e4885" providerId="ADAL" clId="{072FC430-3A9F-47C0-95FC-EDA5EC862F18}" dt="2019-12-02T04:05:42.742" v="1001" actId="26606"/>
          <ac:spMkLst>
            <pc:docMk/>
            <pc:sldMk cId="499067789" sldId="263"/>
            <ac:spMk id="16" creationId="{089A69AF-D57B-49B4-886C-D4A5DC194421}"/>
          </ac:spMkLst>
        </pc:spChg>
        <pc:spChg chg="add del">
          <ac:chgData name="Pierce de Jong" userId="acae8fad-0dda-431c-a3aa-412ea79e4885" providerId="ADAL" clId="{072FC430-3A9F-47C0-95FC-EDA5EC862F18}" dt="2019-12-02T04:05:42.742" v="1001" actId="26606"/>
          <ac:spMkLst>
            <pc:docMk/>
            <pc:sldMk cId="499067789" sldId="263"/>
            <ac:spMk id="17" creationId="{CABDC08D-6093-4397-92D4-54D00E2BB1C2}"/>
          </ac:spMkLst>
        </pc:spChg>
        <pc:spChg chg="add del">
          <ac:chgData name="Pierce de Jong" userId="acae8fad-0dda-431c-a3aa-412ea79e4885" providerId="ADAL" clId="{072FC430-3A9F-47C0-95FC-EDA5EC862F18}" dt="2019-12-02T04:05:42.742" v="1001" actId="26606"/>
          <ac:spMkLst>
            <pc:docMk/>
            <pc:sldMk cId="499067789" sldId="263"/>
            <ac:spMk id="18" creationId="{76EDC499-AFA9-48F6-A4C2-53057B22906B}"/>
          </ac:spMkLst>
        </pc:spChg>
        <pc:spChg chg="add del">
          <ac:chgData name="Pierce de Jong" userId="acae8fad-0dda-431c-a3aa-412ea79e4885" providerId="ADAL" clId="{072FC430-3A9F-47C0-95FC-EDA5EC862F18}" dt="2019-12-02T04:05:45.770" v="1004" actId="26606"/>
          <ac:spMkLst>
            <pc:docMk/>
            <pc:sldMk cId="499067789" sldId="263"/>
            <ac:spMk id="20" creationId="{8EE457FF-670E-4EC1-ACD4-1173DA9A7975}"/>
          </ac:spMkLst>
        </pc:spChg>
        <pc:spChg chg="add del">
          <ac:chgData name="Pierce de Jong" userId="acae8fad-0dda-431c-a3aa-412ea79e4885" providerId="ADAL" clId="{072FC430-3A9F-47C0-95FC-EDA5EC862F18}" dt="2019-12-02T04:05:45.770" v="1004" actId="26606"/>
          <ac:spMkLst>
            <pc:docMk/>
            <pc:sldMk cId="499067789" sldId="263"/>
            <ac:spMk id="21" creationId="{F1E0D4A3-ECB8-4689-ABDB-9CE848CE83B9}"/>
          </ac:spMkLst>
        </pc:spChg>
        <pc:spChg chg="add del">
          <ac:chgData name="Pierce de Jong" userId="acae8fad-0dda-431c-a3aa-412ea79e4885" providerId="ADAL" clId="{072FC430-3A9F-47C0-95FC-EDA5EC862F18}" dt="2019-12-02T04:05:45.770" v="1004" actId="26606"/>
          <ac:spMkLst>
            <pc:docMk/>
            <pc:sldMk cId="499067789" sldId="263"/>
            <ac:spMk id="22" creationId="{8854772B-9C8F-4037-89E0-3A45208AB395}"/>
          </ac:spMkLst>
        </pc:spChg>
        <pc:spChg chg="add del mod">
          <ac:chgData name="Pierce de Jong" userId="acae8fad-0dda-431c-a3aa-412ea79e4885" providerId="ADAL" clId="{072FC430-3A9F-47C0-95FC-EDA5EC862F18}" dt="2019-12-02T04:05:45.770" v="1004" actId="26606"/>
          <ac:spMkLst>
            <pc:docMk/>
            <pc:sldMk cId="499067789" sldId="263"/>
            <ac:spMk id="23" creationId="{76EDC499-AFA9-48F6-A4C2-53057B22906B}"/>
          </ac:spMkLst>
        </pc:spChg>
        <pc:spChg chg="add del">
          <ac:chgData name="Pierce de Jong" userId="acae8fad-0dda-431c-a3aa-412ea79e4885" providerId="ADAL" clId="{072FC430-3A9F-47C0-95FC-EDA5EC862F18}" dt="2019-12-02T04:29:25.205" v="1469"/>
          <ac:spMkLst>
            <pc:docMk/>
            <pc:sldMk cId="499067789" sldId="263"/>
            <ac:spMk id="25" creationId="{488834F0-7589-4059-AF73-B6450931EC23}"/>
          </ac:spMkLst>
        </pc:spChg>
        <pc:graphicFrameChg chg="add del">
          <ac:chgData name="Pierce de Jong" userId="acae8fad-0dda-431c-a3aa-412ea79e4885" providerId="ADAL" clId="{072FC430-3A9F-47C0-95FC-EDA5EC862F18}" dt="2019-12-02T04:05:36.988" v="997" actId="26606"/>
          <ac:graphicFrameMkLst>
            <pc:docMk/>
            <pc:sldMk cId="499067789" sldId="263"/>
            <ac:graphicFrameMk id="7" creationId="{B84F0952-5FF8-4FE7-AC9B-B796EE502990}"/>
          </ac:graphicFrameMkLst>
        </pc:graphicFrameChg>
        <pc:graphicFrameChg chg="add del">
          <ac:chgData name="Pierce de Jong" userId="acae8fad-0dda-431c-a3aa-412ea79e4885" providerId="ADAL" clId="{072FC430-3A9F-47C0-95FC-EDA5EC862F18}" dt="2019-12-02T04:05:42.042" v="999" actId="26606"/>
          <ac:graphicFrameMkLst>
            <pc:docMk/>
            <pc:sldMk cId="499067789" sldId="263"/>
            <ac:graphicFrameMk id="14" creationId="{E4373926-7A7B-455D-A12C-2C82AFC481F4}"/>
          </ac:graphicFrameMkLst>
        </pc:graphicFrameChg>
        <pc:graphicFrameChg chg="add mod">
          <ac:chgData name="Pierce de Jong" userId="acae8fad-0dda-431c-a3aa-412ea79e4885" providerId="ADAL" clId="{072FC430-3A9F-47C0-95FC-EDA5EC862F18}" dt="2019-12-02T04:44:59.220" v="1809" actId="207"/>
          <ac:graphicFrameMkLst>
            <pc:docMk/>
            <pc:sldMk cId="499067789" sldId="263"/>
            <ac:graphicFrameMk id="26" creationId="{B84F0952-5FF8-4FE7-AC9B-B796EE502990}"/>
          </ac:graphicFrameMkLst>
        </pc:graphicFrameChg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350193096" sldId="264"/>
        </pc:sldMkLst>
      </pc:sldChg>
      <pc:sldChg chg="addSp delSp modSp add mod setBg setFolMasterObjs setClrOvrMap delDesignElem">
        <pc:chgData name="Pierce de Jong" userId="acae8fad-0dda-431c-a3aa-412ea79e4885" providerId="ADAL" clId="{072FC430-3A9F-47C0-95FC-EDA5EC862F18}" dt="2019-12-02T04:30:44.904" v="1481" actId="13822"/>
        <pc:sldMkLst>
          <pc:docMk/>
          <pc:sldMk cId="4055787024" sldId="264"/>
        </pc:sldMkLst>
        <pc:spChg chg="mod">
          <ac:chgData name="Pierce de Jong" userId="acae8fad-0dda-431c-a3aa-412ea79e4885" providerId="ADAL" clId="{072FC430-3A9F-47C0-95FC-EDA5EC862F18}" dt="2019-12-02T04:30:44.904" v="1481" actId="13822"/>
          <ac:spMkLst>
            <pc:docMk/>
            <pc:sldMk cId="4055787024" sldId="264"/>
            <ac:spMk id="2" creationId="{4969F40C-5024-4473-A472-D325A8686DED}"/>
          </ac:spMkLst>
        </pc:spChg>
        <pc:spChg chg="del mod">
          <ac:chgData name="Pierce de Jong" userId="acae8fad-0dda-431c-a3aa-412ea79e4885" providerId="ADAL" clId="{072FC430-3A9F-47C0-95FC-EDA5EC862F18}" dt="2019-12-02T04:25:25.522" v="1441" actId="26606"/>
          <ac:spMkLst>
            <pc:docMk/>
            <pc:sldMk cId="4055787024" sldId="264"/>
            <ac:spMk id="3" creationId="{F3D5693E-A959-41B8-9535-1589FDA6B63E}"/>
          </ac:spMkLst>
        </pc:spChg>
        <pc:spChg chg="add del mod ord">
          <ac:chgData name="Pierce de Jong" userId="acae8fad-0dda-431c-a3aa-412ea79e4885" providerId="ADAL" clId="{072FC430-3A9F-47C0-95FC-EDA5EC862F18}" dt="2019-12-02T04:30:01.239" v="1472" actId="478"/>
          <ac:spMkLst>
            <pc:docMk/>
            <pc:sldMk cId="4055787024" sldId="264"/>
            <ac:spMk id="4" creationId="{4A977D43-A73B-4902-A0ED-F27D539119E5}"/>
          </ac:spMkLst>
        </pc:spChg>
        <pc:spChg chg="add del">
          <ac:chgData name="Pierce de Jong" userId="acae8fad-0dda-431c-a3aa-412ea79e4885" providerId="ADAL" clId="{072FC430-3A9F-47C0-95FC-EDA5EC862F18}" dt="2019-12-02T04:29:22.312" v="1468" actId="26606"/>
          <ac:spMkLst>
            <pc:docMk/>
            <pc:sldMk cId="4055787024" sldId="264"/>
            <ac:spMk id="7" creationId="{056824CE-083D-4ED5-94A5-655345BBE75E}"/>
          </ac:spMkLst>
        </pc:spChg>
        <pc:spChg chg="add del">
          <ac:chgData name="Pierce de Jong" userId="acae8fad-0dda-431c-a3aa-412ea79e4885" providerId="ADAL" clId="{072FC430-3A9F-47C0-95FC-EDA5EC862F18}" dt="2019-12-02T04:29:22.312" v="1468" actId="26606"/>
          <ac:spMkLst>
            <pc:docMk/>
            <pc:sldMk cId="4055787024" sldId="264"/>
            <ac:spMk id="8" creationId="{0785D83B-2124-40CD-9E29-811BC2B7CE64}"/>
          </ac:spMkLst>
        </pc:spChg>
        <pc:spChg chg="add del">
          <ac:chgData name="Pierce de Jong" userId="acae8fad-0dda-431c-a3aa-412ea79e4885" providerId="ADAL" clId="{072FC430-3A9F-47C0-95FC-EDA5EC862F18}" dt="2019-12-02T04:29:25.205" v="1469"/>
          <ac:spMkLst>
            <pc:docMk/>
            <pc:sldMk cId="4055787024" sldId="264"/>
            <ac:spMk id="10" creationId="{2CA11A6D-EE76-467D-BF5C-22DEB4E3BACA}"/>
          </ac:spMkLst>
        </pc:spChg>
        <pc:spChg chg="add del">
          <ac:chgData name="Pierce de Jong" userId="acae8fad-0dda-431c-a3aa-412ea79e4885" providerId="ADAL" clId="{072FC430-3A9F-47C0-95FC-EDA5EC862F18}" dt="2019-12-02T04:29:25.205" v="1469"/>
          <ac:spMkLst>
            <pc:docMk/>
            <pc:sldMk cId="4055787024" sldId="264"/>
            <ac:spMk id="12" creationId="{76BD6D39-47C9-4B0A-BB01-EA963F4ED9B5}"/>
          </ac:spMkLst>
        </pc:spChg>
        <pc:graphicFrameChg chg="add mod modGraphic">
          <ac:chgData name="Pierce de Jong" userId="acae8fad-0dda-431c-a3aa-412ea79e4885" providerId="ADAL" clId="{072FC430-3A9F-47C0-95FC-EDA5EC862F18}" dt="2019-12-02T04:29:22.312" v="1468" actId="26606"/>
          <ac:graphicFrameMkLst>
            <pc:docMk/>
            <pc:sldMk cId="4055787024" sldId="264"/>
            <ac:graphicFrameMk id="5" creationId="{7D82B4F0-A275-4B53-9035-305171542732}"/>
          </ac:graphicFrameMkLst>
        </pc:graphicFrameChg>
      </pc:sldChg>
      <pc:sldChg chg="addSp delSp modSp add mod setBg">
        <pc:chgData name="Pierce de Jong" userId="acae8fad-0dda-431c-a3aa-412ea79e4885" providerId="ADAL" clId="{072FC430-3A9F-47C0-95FC-EDA5EC862F18}" dt="2019-12-02T04:39:32.890" v="1646"/>
        <pc:sldMkLst>
          <pc:docMk/>
          <pc:sldMk cId="539313162" sldId="265"/>
        </pc:sldMkLst>
        <pc:spChg chg="del">
          <ac:chgData name="Pierce de Jong" userId="acae8fad-0dda-431c-a3aa-412ea79e4885" providerId="ADAL" clId="{072FC430-3A9F-47C0-95FC-EDA5EC862F18}" dt="2019-12-02T04:33:53.523" v="1559" actId="478"/>
          <ac:spMkLst>
            <pc:docMk/>
            <pc:sldMk cId="539313162" sldId="265"/>
            <ac:spMk id="2" creationId="{F2F53144-031D-4F38-82A9-8366FEF79BAF}"/>
          </ac:spMkLst>
        </pc:spChg>
        <pc:spChg chg="add del mod">
          <ac:chgData name="Pierce de Jong" userId="acae8fad-0dda-431c-a3aa-412ea79e4885" providerId="ADAL" clId="{072FC430-3A9F-47C0-95FC-EDA5EC862F18}" dt="2019-12-02T04:33:59.235" v="1562" actId="26606"/>
          <ac:spMkLst>
            <pc:docMk/>
            <pc:sldMk cId="539313162" sldId="265"/>
            <ac:spMk id="3" creationId="{70FD01F8-07BF-4439-A247-3040D421FC0D}"/>
          </ac:spMkLst>
        </pc:spChg>
        <pc:spChg chg="add">
          <ac:chgData name="Pierce de Jong" userId="acae8fad-0dda-431c-a3aa-412ea79e4885" providerId="ADAL" clId="{072FC430-3A9F-47C0-95FC-EDA5EC862F18}" dt="2019-12-02T04:39:32.890" v="1646"/>
          <ac:spMkLst>
            <pc:docMk/>
            <pc:sldMk cId="539313162" sldId="265"/>
            <ac:spMk id="6" creationId="{9DF12E73-961F-407C-A27D-5121C965AA30}"/>
          </ac:spMkLst>
        </pc:spChg>
        <pc:graphicFrameChg chg="add del">
          <ac:chgData name="Pierce de Jong" userId="acae8fad-0dda-431c-a3aa-412ea79e4885" providerId="ADAL" clId="{072FC430-3A9F-47C0-95FC-EDA5EC862F18}" dt="2019-12-02T04:33:59.200" v="1561" actId="26606"/>
          <ac:graphicFrameMkLst>
            <pc:docMk/>
            <pc:sldMk cId="539313162" sldId="265"/>
            <ac:graphicFrameMk id="5" creationId="{72EAC029-F38E-4993-93F5-0C3D8D49C2E8}"/>
          </ac:graphicFrameMkLst>
        </pc:graphicFrameChg>
        <pc:graphicFrameChg chg="add mod">
          <ac:chgData name="Pierce de Jong" userId="acae8fad-0dda-431c-a3aa-412ea79e4885" providerId="ADAL" clId="{072FC430-3A9F-47C0-95FC-EDA5EC862F18}" dt="2019-12-02T04:37:59.529" v="1628" actId="122"/>
          <ac:graphicFrameMkLst>
            <pc:docMk/>
            <pc:sldMk cId="539313162" sldId="265"/>
            <ac:graphicFrameMk id="7" creationId="{F6B3BF0C-0DEE-4325-AF0A-82F02C41AB33}"/>
          </ac:graphicFrameMkLst>
        </pc:graphicFrameChg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1258848733" sldId="265"/>
        </pc:sldMkLst>
      </pc:sldChg>
      <pc:sldChg chg="addSp modSp add mod ord setBg">
        <pc:chgData name="Pierce de Jong" userId="acae8fad-0dda-431c-a3aa-412ea79e4885" providerId="ADAL" clId="{072FC430-3A9F-47C0-95FC-EDA5EC862F18}" dt="2019-12-02T04:42:41.637" v="1723" actId="20577"/>
        <pc:sldMkLst>
          <pc:docMk/>
          <pc:sldMk cId="1817306420" sldId="266"/>
        </pc:sldMkLst>
        <pc:spChg chg="mod">
          <ac:chgData name="Pierce de Jong" userId="acae8fad-0dda-431c-a3aa-412ea79e4885" providerId="ADAL" clId="{072FC430-3A9F-47C0-95FC-EDA5EC862F18}" dt="2019-12-02T04:42:41.637" v="1723" actId="20577"/>
          <ac:spMkLst>
            <pc:docMk/>
            <pc:sldMk cId="1817306420" sldId="266"/>
            <ac:spMk id="2" creationId="{309994FF-8229-43A6-90CD-A9D74067FE0B}"/>
          </ac:spMkLst>
        </pc:spChg>
        <pc:spChg chg="add">
          <ac:chgData name="Pierce de Jong" userId="acae8fad-0dda-431c-a3aa-412ea79e4885" providerId="ADAL" clId="{072FC430-3A9F-47C0-95FC-EDA5EC862F18}" dt="2019-12-02T04:32:19.939" v="1488" actId="26606"/>
          <ac:spMkLst>
            <pc:docMk/>
            <pc:sldMk cId="1817306420" sldId="266"/>
            <ac:spMk id="7" creationId="{8775F366-526C-4C42-8931-696FFE8AA517}"/>
          </ac:spMkLst>
        </pc:spChg>
        <pc:spChg chg="add">
          <ac:chgData name="Pierce de Jong" userId="acae8fad-0dda-431c-a3aa-412ea79e4885" providerId="ADAL" clId="{072FC430-3A9F-47C0-95FC-EDA5EC862F18}" dt="2019-12-02T04:32:19.939" v="1488" actId="26606"/>
          <ac:spMkLst>
            <pc:docMk/>
            <pc:sldMk cId="1817306420" sldId="266"/>
            <ac:spMk id="9" creationId="{2FE8DED1-24FF-4A79-873B-ECE3ABE73035}"/>
          </ac:spMkLst>
        </pc:spChg>
        <pc:spChg chg="add">
          <ac:chgData name="Pierce de Jong" userId="acae8fad-0dda-431c-a3aa-412ea79e4885" providerId="ADAL" clId="{072FC430-3A9F-47C0-95FC-EDA5EC862F18}" dt="2019-12-02T04:32:19.939" v="1488" actId="26606"/>
          <ac:spMkLst>
            <pc:docMk/>
            <pc:sldMk cId="1817306420" sldId="266"/>
            <ac:spMk id="11" creationId="{0AA6A048-501A-4387-906B-B8A8543E7B11}"/>
          </ac:spMkLst>
        </pc:spChg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3505248432" sldId="266"/>
        </pc:sldMkLst>
      </pc:sldChg>
      <pc:sldChg chg="addSp delSp modSp add mod setBg">
        <pc:chgData name="Pierce de Jong" userId="acae8fad-0dda-431c-a3aa-412ea79e4885" providerId="ADAL" clId="{072FC430-3A9F-47C0-95FC-EDA5EC862F18}" dt="2019-12-02T04:39:29.304" v="1645" actId="20577"/>
        <pc:sldMkLst>
          <pc:docMk/>
          <pc:sldMk cId="90437867" sldId="267"/>
        </pc:sldMkLst>
        <pc:spChg chg="add del mod">
          <ac:chgData name="Pierce de Jong" userId="acae8fad-0dda-431c-a3aa-412ea79e4885" providerId="ADAL" clId="{072FC430-3A9F-47C0-95FC-EDA5EC862F18}" dt="2019-12-02T04:39:29.304" v="1645" actId="20577"/>
          <ac:spMkLst>
            <pc:docMk/>
            <pc:sldMk cId="90437867" sldId="267"/>
            <ac:spMk id="2" creationId="{23E70753-05ED-478B-A93B-DED016694A7A}"/>
          </ac:spMkLst>
        </pc:spChg>
        <pc:spChg chg="del mod">
          <ac:chgData name="Pierce de Jong" userId="acae8fad-0dda-431c-a3aa-412ea79e4885" providerId="ADAL" clId="{072FC430-3A9F-47C0-95FC-EDA5EC862F18}" dt="2019-12-02T04:35:08.998" v="1596" actId="26606"/>
          <ac:spMkLst>
            <pc:docMk/>
            <pc:sldMk cId="90437867" sldId="267"/>
            <ac:spMk id="3" creationId="{BCB58A65-E6B4-4087-B790-BB9A45A6CFC1}"/>
          </ac:spMkLst>
        </pc:spChg>
        <pc:graphicFrameChg chg="add mod">
          <ac:chgData name="Pierce de Jong" userId="acae8fad-0dda-431c-a3aa-412ea79e4885" providerId="ADAL" clId="{072FC430-3A9F-47C0-95FC-EDA5EC862F18}" dt="2019-12-02T04:36:05.395" v="1609" actId="120"/>
          <ac:graphicFrameMkLst>
            <pc:docMk/>
            <pc:sldMk cId="90437867" sldId="267"/>
            <ac:graphicFrameMk id="5" creationId="{69C6A985-CB17-493B-89DB-8E3AFDA1CBAC}"/>
          </ac:graphicFrameMkLst>
        </pc:graphicFrameChg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789376915" sldId="267"/>
        </pc:sldMkLst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363190654" sldId="268"/>
        </pc:sldMkLst>
      </pc:sldChg>
      <pc:sldChg chg="addSp delSp modSp add mod setBg">
        <pc:chgData name="Pierce de Jong" userId="acae8fad-0dda-431c-a3aa-412ea79e4885" providerId="ADAL" clId="{072FC430-3A9F-47C0-95FC-EDA5EC862F18}" dt="2019-12-02T04:40:45.920" v="1713" actId="26606"/>
        <pc:sldMkLst>
          <pc:docMk/>
          <pc:sldMk cId="2739256660" sldId="268"/>
        </pc:sldMkLst>
        <pc:spChg chg="mod">
          <ac:chgData name="Pierce de Jong" userId="acae8fad-0dda-431c-a3aa-412ea79e4885" providerId="ADAL" clId="{072FC430-3A9F-47C0-95FC-EDA5EC862F18}" dt="2019-12-02T04:40:45.920" v="1713" actId="26606"/>
          <ac:spMkLst>
            <pc:docMk/>
            <pc:sldMk cId="2739256660" sldId="268"/>
            <ac:spMk id="2" creationId="{67A6429C-4672-48F6-8A7F-2EE168D289D4}"/>
          </ac:spMkLst>
        </pc:spChg>
        <pc:spChg chg="add del mod">
          <ac:chgData name="Pierce de Jong" userId="acae8fad-0dda-431c-a3aa-412ea79e4885" providerId="ADAL" clId="{072FC430-3A9F-47C0-95FC-EDA5EC862F18}" dt="2019-12-02T04:40:45.920" v="1713" actId="26606"/>
          <ac:spMkLst>
            <pc:docMk/>
            <pc:sldMk cId="2739256660" sldId="268"/>
            <ac:spMk id="3" creationId="{C699447A-69DC-4990-B20D-D46F112AAD23}"/>
          </ac:spMkLst>
        </pc:spChg>
        <pc:spChg chg="add">
          <ac:chgData name="Pierce de Jong" userId="acae8fad-0dda-431c-a3aa-412ea79e4885" providerId="ADAL" clId="{072FC430-3A9F-47C0-95FC-EDA5EC862F18}" dt="2019-12-02T04:40:45.920" v="1713" actId="26606"/>
          <ac:spMkLst>
            <pc:docMk/>
            <pc:sldMk cId="2739256660" sldId="268"/>
            <ac:spMk id="8" creationId="{F1E0D4A3-ECB8-4689-ABDB-9CE848CE83B9}"/>
          </ac:spMkLst>
        </pc:spChg>
        <pc:spChg chg="add del">
          <ac:chgData name="Pierce de Jong" userId="acae8fad-0dda-431c-a3aa-412ea79e4885" providerId="ADAL" clId="{072FC430-3A9F-47C0-95FC-EDA5EC862F18}" dt="2019-12-02T04:40:41.881" v="1708" actId="26606"/>
          <ac:spMkLst>
            <pc:docMk/>
            <pc:sldMk cId="2739256660" sldId="268"/>
            <ac:spMk id="10" creationId="{2CA11A6D-EE76-467D-BF5C-22DEB4E3BACA}"/>
          </ac:spMkLst>
        </pc:spChg>
        <pc:spChg chg="add del">
          <ac:chgData name="Pierce de Jong" userId="acae8fad-0dda-431c-a3aa-412ea79e4885" providerId="ADAL" clId="{072FC430-3A9F-47C0-95FC-EDA5EC862F18}" dt="2019-12-02T04:40:36.844" v="1704" actId="26606"/>
          <ac:spMkLst>
            <pc:docMk/>
            <pc:sldMk cId="2739256660" sldId="268"/>
            <ac:spMk id="12" creationId="{C699447A-69DC-4990-B20D-D46F112AAD23}"/>
          </ac:spMkLst>
        </pc:spChg>
        <pc:spChg chg="add del">
          <ac:chgData name="Pierce de Jong" userId="acae8fad-0dda-431c-a3aa-412ea79e4885" providerId="ADAL" clId="{072FC430-3A9F-47C0-95FC-EDA5EC862F18}" dt="2019-12-02T04:40:41.881" v="1708" actId="26606"/>
          <ac:spMkLst>
            <pc:docMk/>
            <pc:sldMk cId="2739256660" sldId="268"/>
            <ac:spMk id="16" creationId="{76BD6D39-47C9-4B0A-BB01-EA963F4ED9B5}"/>
          </ac:spMkLst>
        </pc:spChg>
        <pc:spChg chg="add del">
          <ac:chgData name="Pierce de Jong" userId="acae8fad-0dda-431c-a3aa-412ea79e4885" providerId="ADAL" clId="{072FC430-3A9F-47C0-95FC-EDA5EC862F18}" dt="2019-12-02T04:40:43.765" v="1710" actId="26606"/>
          <ac:spMkLst>
            <pc:docMk/>
            <pc:sldMk cId="2739256660" sldId="268"/>
            <ac:spMk id="19" creationId="{2CA11A6D-EE76-467D-BF5C-22DEB4E3BACA}"/>
          </ac:spMkLst>
        </pc:spChg>
        <pc:spChg chg="add del">
          <ac:chgData name="Pierce de Jong" userId="acae8fad-0dda-431c-a3aa-412ea79e4885" providerId="ADAL" clId="{072FC430-3A9F-47C0-95FC-EDA5EC862F18}" dt="2019-12-02T04:40:43.765" v="1710" actId="26606"/>
          <ac:spMkLst>
            <pc:docMk/>
            <pc:sldMk cId="2739256660" sldId="268"/>
            <ac:spMk id="20" creationId="{76BD6D39-47C9-4B0A-BB01-EA963F4ED9B5}"/>
          </ac:spMkLst>
        </pc:spChg>
        <pc:spChg chg="add del">
          <ac:chgData name="Pierce de Jong" userId="acae8fad-0dda-431c-a3aa-412ea79e4885" providerId="ADAL" clId="{072FC430-3A9F-47C0-95FC-EDA5EC862F18}" dt="2019-12-02T04:40:45.905" v="1712" actId="26606"/>
          <ac:spMkLst>
            <pc:docMk/>
            <pc:sldMk cId="2739256660" sldId="268"/>
            <ac:spMk id="23" creationId="{2CA11A6D-EE76-467D-BF5C-22DEB4E3BACA}"/>
          </ac:spMkLst>
        </pc:spChg>
        <pc:spChg chg="add del">
          <ac:chgData name="Pierce de Jong" userId="acae8fad-0dda-431c-a3aa-412ea79e4885" providerId="ADAL" clId="{072FC430-3A9F-47C0-95FC-EDA5EC862F18}" dt="2019-12-02T04:40:45.905" v="1712" actId="26606"/>
          <ac:spMkLst>
            <pc:docMk/>
            <pc:sldMk cId="2739256660" sldId="268"/>
            <ac:spMk id="24" creationId="{76BD6D39-47C9-4B0A-BB01-EA963F4ED9B5}"/>
          </ac:spMkLst>
        </pc:spChg>
        <pc:spChg chg="add">
          <ac:chgData name="Pierce de Jong" userId="acae8fad-0dda-431c-a3aa-412ea79e4885" providerId="ADAL" clId="{072FC430-3A9F-47C0-95FC-EDA5EC862F18}" dt="2019-12-02T04:40:45.920" v="1713" actId="26606"/>
          <ac:spMkLst>
            <pc:docMk/>
            <pc:sldMk cId="2739256660" sldId="268"/>
            <ac:spMk id="27" creationId="{8854772B-9C8F-4037-89E0-3A45208AB395}"/>
          </ac:spMkLst>
        </pc:spChg>
        <pc:spChg chg="add">
          <ac:chgData name="Pierce de Jong" userId="acae8fad-0dda-431c-a3aa-412ea79e4885" providerId="ADAL" clId="{072FC430-3A9F-47C0-95FC-EDA5EC862F18}" dt="2019-12-02T04:40:45.920" v="1713" actId="26606"/>
          <ac:spMkLst>
            <pc:docMk/>
            <pc:sldMk cId="2739256660" sldId="268"/>
            <ac:spMk id="28" creationId="{C699447A-69DC-4990-B20D-D46F112AAD23}"/>
          </ac:spMkLst>
        </pc:spChg>
        <pc:graphicFrameChg chg="add del">
          <ac:chgData name="Pierce de Jong" userId="acae8fad-0dda-431c-a3aa-412ea79e4885" providerId="ADAL" clId="{072FC430-3A9F-47C0-95FC-EDA5EC862F18}" dt="2019-12-02T04:40:33.199" v="1698" actId="26606"/>
          <ac:graphicFrameMkLst>
            <pc:docMk/>
            <pc:sldMk cId="2739256660" sldId="268"/>
            <ac:graphicFrameMk id="5" creationId="{59049D2D-5A57-45AF-97A0-54B97E30EF56}"/>
          </ac:graphicFrameMkLst>
        </pc:graphicFrameChg>
        <pc:graphicFrameChg chg="add del">
          <ac:chgData name="Pierce de Jong" userId="acae8fad-0dda-431c-a3aa-412ea79e4885" providerId="ADAL" clId="{072FC430-3A9F-47C0-95FC-EDA5EC862F18}" dt="2019-12-02T04:40:35.977" v="1700" actId="26606"/>
          <ac:graphicFrameMkLst>
            <pc:docMk/>
            <pc:sldMk cId="2739256660" sldId="268"/>
            <ac:graphicFrameMk id="7" creationId="{1613931C-84CB-4E4C-B78D-9A7129F3CE1C}"/>
          </ac:graphicFrameMkLst>
        </pc:graphicFrameChg>
        <pc:graphicFrameChg chg="add del">
          <ac:chgData name="Pierce de Jong" userId="acae8fad-0dda-431c-a3aa-412ea79e4885" providerId="ADAL" clId="{072FC430-3A9F-47C0-95FC-EDA5EC862F18}" dt="2019-12-02T04:40:36.309" v="1702" actId="26606"/>
          <ac:graphicFrameMkLst>
            <pc:docMk/>
            <pc:sldMk cId="2739256660" sldId="268"/>
            <ac:graphicFrameMk id="9" creationId="{59049D2D-5A57-45AF-97A0-54B97E30EF56}"/>
          </ac:graphicFrameMkLst>
        </pc:graphicFrameChg>
        <pc:graphicFrameChg chg="add del">
          <ac:chgData name="Pierce de Jong" userId="acae8fad-0dda-431c-a3aa-412ea79e4885" providerId="ADAL" clId="{072FC430-3A9F-47C0-95FC-EDA5EC862F18}" dt="2019-12-02T04:40:38.390" v="1706" actId="26606"/>
          <ac:graphicFrameMkLst>
            <pc:docMk/>
            <pc:sldMk cId="2739256660" sldId="268"/>
            <ac:graphicFrameMk id="14" creationId="{B9B2CF7B-146B-4237-AC30-D0AB936E9224}"/>
          </ac:graphicFrameMkLst>
        </pc:graphicFrameChg>
        <pc:graphicFrameChg chg="add del">
          <ac:chgData name="Pierce de Jong" userId="acae8fad-0dda-431c-a3aa-412ea79e4885" providerId="ADAL" clId="{072FC430-3A9F-47C0-95FC-EDA5EC862F18}" dt="2019-12-02T04:40:41.881" v="1708" actId="26606"/>
          <ac:graphicFrameMkLst>
            <pc:docMk/>
            <pc:sldMk cId="2739256660" sldId="268"/>
            <ac:graphicFrameMk id="17" creationId="{891FD02F-26A8-4CC8-B3C1-F671E5ADE3E7}"/>
          </ac:graphicFrameMkLst>
        </pc:graphicFrameChg>
        <pc:graphicFrameChg chg="add del">
          <ac:chgData name="Pierce de Jong" userId="acae8fad-0dda-431c-a3aa-412ea79e4885" providerId="ADAL" clId="{072FC430-3A9F-47C0-95FC-EDA5EC862F18}" dt="2019-12-02T04:40:43.765" v="1710" actId="26606"/>
          <ac:graphicFrameMkLst>
            <pc:docMk/>
            <pc:sldMk cId="2739256660" sldId="268"/>
            <ac:graphicFrameMk id="21" creationId="{985EC28B-531E-4403-B4F1-E094DD5D639F}"/>
          </ac:graphicFrameMkLst>
        </pc:graphicFrameChg>
        <pc:graphicFrameChg chg="add del">
          <ac:chgData name="Pierce de Jong" userId="acae8fad-0dda-431c-a3aa-412ea79e4885" providerId="ADAL" clId="{072FC430-3A9F-47C0-95FC-EDA5EC862F18}" dt="2019-12-02T04:40:45.905" v="1712" actId="26606"/>
          <ac:graphicFrameMkLst>
            <pc:docMk/>
            <pc:sldMk cId="2739256660" sldId="268"/>
            <ac:graphicFrameMk id="25" creationId="{891FD02F-26A8-4CC8-B3C1-F671E5ADE3E7}"/>
          </ac:graphicFrameMkLst>
        </pc:graphicFrameChg>
        <pc:picChg chg="add del">
          <ac:chgData name="Pierce de Jong" userId="acae8fad-0dda-431c-a3aa-412ea79e4885" providerId="ADAL" clId="{072FC430-3A9F-47C0-95FC-EDA5EC862F18}" dt="2019-12-02T04:40:36.844" v="1704" actId="26606"/>
          <ac:picMkLst>
            <pc:docMk/>
            <pc:sldMk cId="2739256660" sldId="268"/>
            <ac:picMk id="11" creationId="{347A5605-D97A-4F58-B001-C383245D40A7}"/>
          </ac:picMkLst>
        </pc:picChg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2051023041" sldId="269"/>
        </pc:sldMkLst>
      </pc:sldChg>
      <pc:sldChg chg="addSp modSp add mod setBg">
        <pc:chgData name="Pierce de Jong" userId="acae8fad-0dda-431c-a3aa-412ea79e4885" providerId="ADAL" clId="{072FC430-3A9F-47C0-95FC-EDA5EC862F18}" dt="2019-12-02T04:43:45.977" v="1796" actId="26606"/>
        <pc:sldMkLst>
          <pc:docMk/>
          <pc:sldMk cId="4205721071" sldId="269"/>
        </pc:sldMkLst>
        <pc:spChg chg="mod">
          <ac:chgData name="Pierce de Jong" userId="acae8fad-0dda-431c-a3aa-412ea79e4885" providerId="ADAL" clId="{072FC430-3A9F-47C0-95FC-EDA5EC862F18}" dt="2019-12-02T04:43:45.977" v="1796" actId="26606"/>
          <ac:spMkLst>
            <pc:docMk/>
            <pc:sldMk cId="4205721071" sldId="269"/>
            <ac:spMk id="2" creationId="{8A900DFA-3754-446A-A2E5-1C4C06ECB402}"/>
          </ac:spMkLst>
        </pc:spChg>
        <pc:spChg chg="mod">
          <ac:chgData name="Pierce de Jong" userId="acae8fad-0dda-431c-a3aa-412ea79e4885" providerId="ADAL" clId="{072FC430-3A9F-47C0-95FC-EDA5EC862F18}" dt="2019-12-02T04:43:45.977" v="1796" actId="26606"/>
          <ac:spMkLst>
            <pc:docMk/>
            <pc:sldMk cId="4205721071" sldId="269"/>
            <ac:spMk id="3" creationId="{237D8E7A-BC23-4388-AA5B-E1269156E1C6}"/>
          </ac:spMkLst>
        </pc:spChg>
        <pc:spChg chg="add">
          <ac:chgData name="Pierce de Jong" userId="acae8fad-0dda-431c-a3aa-412ea79e4885" providerId="ADAL" clId="{072FC430-3A9F-47C0-95FC-EDA5EC862F18}" dt="2019-12-02T04:43:45.977" v="1796" actId="26606"/>
          <ac:spMkLst>
            <pc:docMk/>
            <pc:sldMk cId="4205721071" sldId="269"/>
            <ac:spMk id="8" creationId="{35C44DBB-AD7C-4682-B258-6367305D207B}"/>
          </ac:spMkLst>
        </pc:spChg>
        <pc:cxnChg chg="add">
          <ac:chgData name="Pierce de Jong" userId="acae8fad-0dda-431c-a3aa-412ea79e4885" providerId="ADAL" clId="{072FC430-3A9F-47C0-95FC-EDA5EC862F18}" dt="2019-12-02T04:43:45.977" v="1796" actId="26606"/>
          <ac:cxnSpMkLst>
            <pc:docMk/>
            <pc:sldMk cId="4205721071" sldId="269"/>
            <ac:cxnSpMk id="10" creationId="{A1CED323-FAF0-4E0B-8717-FC1F468A28FE}"/>
          </ac:cxnSpMkLst>
        </pc:cxnChg>
      </pc:sldChg>
      <pc:sldChg chg="add del">
        <pc:chgData name="Pierce de Jong" userId="acae8fad-0dda-431c-a3aa-412ea79e4885" providerId="ADAL" clId="{072FC430-3A9F-47C0-95FC-EDA5EC862F18}" dt="2019-12-02T04:45:47.484" v="1811"/>
        <pc:sldMkLst>
          <pc:docMk/>
          <pc:sldMk cId="1019433955" sldId="270"/>
        </pc:sldMkLst>
      </pc:sldChg>
      <pc:sldChg chg="addSp delSp modSp add del mod setBg">
        <pc:chgData name="Pierce de Jong" userId="acae8fad-0dda-431c-a3aa-412ea79e4885" providerId="ADAL" clId="{072FC430-3A9F-47C0-95FC-EDA5EC862F18}" dt="2019-12-02T05:04:03.659" v="1885" actId="47"/>
        <pc:sldMkLst>
          <pc:docMk/>
          <pc:sldMk cId="3595934500" sldId="270"/>
        </pc:sldMkLst>
        <pc:spChg chg="mod">
          <ac:chgData name="Pierce de Jong" userId="acae8fad-0dda-431c-a3aa-412ea79e4885" providerId="ADAL" clId="{072FC430-3A9F-47C0-95FC-EDA5EC862F18}" dt="2019-12-02T05:00:33.867" v="1840" actId="26606"/>
          <ac:spMkLst>
            <pc:docMk/>
            <pc:sldMk cId="3595934500" sldId="270"/>
            <ac:spMk id="2" creationId="{F98D8830-AF55-45D8-A5B0-5624730742FF}"/>
          </ac:spMkLst>
        </pc:spChg>
        <pc:spChg chg="del">
          <ac:chgData name="Pierce de Jong" userId="acae8fad-0dda-431c-a3aa-412ea79e4885" providerId="ADAL" clId="{072FC430-3A9F-47C0-95FC-EDA5EC862F18}" dt="2019-12-02T04:50:12.960" v="1833" actId="478"/>
          <ac:spMkLst>
            <pc:docMk/>
            <pc:sldMk cId="3595934500" sldId="270"/>
            <ac:spMk id="3" creationId="{92B43CE4-B33C-43F4-8BBA-83B1087AD4DC}"/>
          </ac:spMkLst>
        </pc:spChg>
        <pc:spChg chg="del">
          <ac:chgData name="Pierce de Jong" userId="acae8fad-0dda-431c-a3aa-412ea79e4885" providerId="ADAL" clId="{072FC430-3A9F-47C0-95FC-EDA5EC862F18}" dt="2019-12-02T04:50:02.030" v="1830"/>
          <ac:spMkLst>
            <pc:docMk/>
            <pc:sldMk cId="3595934500" sldId="270"/>
            <ac:spMk id="4" creationId="{3E6004B4-AE1D-4A2F-9D07-564A69B3B807}"/>
          </ac:spMkLst>
        </pc:spChg>
        <pc:spChg chg="del mod">
          <ac:chgData name="Pierce de Jong" userId="acae8fad-0dda-431c-a3aa-412ea79e4885" providerId="ADAL" clId="{072FC430-3A9F-47C0-95FC-EDA5EC862F18}" dt="2019-12-02T05:00:22.827" v="1837" actId="478"/>
          <ac:spMkLst>
            <pc:docMk/>
            <pc:sldMk cId="3595934500" sldId="270"/>
            <ac:spMk id="5" creationId="{B066F50A-D5EA-43C3-BFBC-9ECC3DC1B203}"/>
          </ac:spMkLst>
        </pc:spChg>
        <pc:spChg chg="del">
          <ac:chgData name="Pierce de Jong" userId="acae8fad-0dda-431c-a3aa-412ea79e4885" providerId="ADAL" clId="{072FC430-3A9F-47C0-95FC-EDA5EC862F18}" dt="2019-12-02T05:00:19.714" v="1834"/>
          <ac:spMkLst>
            <pc:docMk/>
            <pc:sldMk cId="3595934500" sldId="270"/>
            <ac:spMk id="6" creationId="{BDCD5401-8B5A-4FC8-A374-761590794D88}"/>
          </ac:spMkLst>
        </pc:spChg>
        <pc:spChg chg="add del">
          <ac:chgData name="Pierce de Jong" userId="acae8fad-0dda-431c-a3aa-412ea79e4885" providerId="ADAL" clId="{072FC430-3A9F-47C0-95FC-EDA5EC862F18}" dt="2019-12-02T05:00:33.854" v="1839" actId="26606"/>
          <ac:spMkLst>
            <pc:docMk/>
            <pc:sldMk cId="3595934500" sldId="270"/>
            <ac:spMk id="14" creationId="{6B362C9D-B74C-487E-A2C9-87EBE5C04329}"/>
          </ac:spMkLst>
        </pc:spChg>
        <pc:spChg chg="add">
          <ac:chgData name="Pierce de Jong" userId="acae8fad-0dda-431c-a3aa-412ea79e4885" providerId="ADAL" clId="{072FC430-3A9F-47C0-95FC-EDA5EC862F18}" dt="2019-12-02T05:00:33.867" v="1840" actId="26606"/>
          <ac:spMkLst>
            <pc:docMk/>
            <pc:sldMk cId="3595934500" sldId="270"/>
            <ac:spMk id="15" creationId="{8B575DBB-A3D6-4160-B08B-210DC986BEE4}"/>
          </ac:spMkLst>
        </pc:spChg>
        <pc:spChg chg="add del">
          <ac:chgData name="Pierce de Jong" userId="acae8fad-0dda-431c-a3aa-412ea79e4885" providerId="ADAL" clId="{072FC430-3A9F-47C0-95FC-EDA5EC862F18}" dt="2019-12-02T05:00:33.854" v="1839" actId="26606"/>
          <ac:spMkLst>
            <pc:docMk/>
            <pc:sldMk cId="3595934500" sldId="270"/>
            <ac:spMk id="17" creationId="{1E394298-52CF-429D-AF3A-0D285AD66400}"/>
          </ac:spMkLst>
        </pc:spChg>
        <pc:spChg chg="add del">
          <ac:chgData name="Pierce de Jong" userId="acae8fad-0dda-431c-a3aa-412ea79e4885" providerId="ADAL" clId="{072FC430-3A9F-47C0-95FC-EDA5EC862F18}" dt="2019-12-02T05:00:33.854" v="1839" actId="26606"/>
          <ac:spMkLst>
            <pc:docMk/>
            <pc:sldMk cId="3595934500" sldId="270"/>
            <ac:spMk id="19" creationId="{2A3E372E-73AB-471B-A168-501905FE521D}"/>
          </ac:spMkLst>
        </pc:spChg>
        <pc:spChg chg="add del">
          <ac:chgData name="Pierce de Jong" userId="acae8fad-0dda-431c-a3aa-412ea79e4885" providerId="ADAL" clId="{072FC430-3A9F-47C0-95FC-EDA5EC862F18}" dt="2019-12-02T05:00:33.854" v="1839" actId="26606"/>
          <ac:spMkLst>
            <pc:docMk/>
            <pc:sldMk cId="3595934500" sldId="270"/>
            <ac:spMk id="21" creationId="{7AA0A095-649E-4271-A432-68A896CB1259}"/>
          </ac:spMkLst>
        </pc:spChg>
        <pc:spChg chg="add del">
          <ac:chgData name="Pierce de Jong" userId="acae8fad-0dda-431c-a3aa-412ea79e4885" providerId="ADAL" clId="{072FC430-3A9F-47C0-95FC-EDA5EC862F18}" dt="2019-12-02T05:00:33.854" v="1839" actId="26606"/>
          <ac:spMkLst>
            <pc:docMk/>
            <pc:sldMk cId="3595934500" sldId="270"/>
            <ac:spMk id="23" creationId="{1C833E09-4FEB-4005-A38D-F66ADF9F68E8}"/>
          </ac:spMkLst>
        </pc:spChg>
        <pc:spChg chg="add">
          <ac:chgData name="Pierce de Jong" userId="acae8fad-0dda-431c-a3aa-412ea79e4885" providerId="ADAL" clId="{072FC430-3A9F-47C0-95FC-EDA5EC862F18}" dt="2019-12-02T05:00:33.867" v="1840" actId="26606"/>
          <ac:spMkLst>
            <pc:docMk/>
            <pc:sldMk cId="3595934500" sldId="270"/>
            <ac:spMk id="25" creationId="{339D9DDB-E9A7-4323-9126-BDCACE0611C6}"/>
          </ac:spMkLst>
        </pc:spChg>
        <pc:spChg chg="add">
          <ac:chgData name="Pierce de Jong" userId="acae8fad-0dda-431c-a3aa-412ea79e4885" providerId="ADAL" clId="{072FC430-3A9F-47C0-95FC-EDA5EC862F18}" dt="2019-12-02T05:00:33.867" v="1840" actId="26606"/>
          <ac:spMkLst>
            <pc:docMk/>
            <pc:sldMk cId="3595934500" sldId="270"/>
            <ac:spMk id="26" creationId="{9330DB97-B94E-45F0-88B4-3D4A6C16BAD7}"/>
          </ac:spMkLst>
        </pc:spChg>
        <pc:picChg chg="add mod ord">
          <ac:chgData name="Pierce de Jong" userId="acae8fad-0dda-431c-a3aa-412ea79e4885" providerId="ADAL" clId="{072FC430-3A9F-47C0-95FC-EDA5EC862F18}" dt="2019-12-02T05:00:33.867" v="1840" actId="26606"/>
          <ac:picMkLst>
            <pc:docMk/>
            <pc:sldMk cId="3595934500" sldId="270"/>
            <ac:picMk id="8" creationId="{3D9D67B0-3770-49B1-942B-553FEE509304}"/>
          </ac:picMkLst>
        </pc:picChg>
        <pc:picChg chg="add mod">
          <ac:chgData name="Pierce de Jong" userId="acae8fad-0dda-431c-a3aa-412ea79e4885" providerId="ADAL" clId="{072FC430-3A9F-47C0-95FC-EDA5EC862F18}" dt="2019-12-02T05:00:33.867" v="1840" actId="26606"/>
          <ac:picMkLst>
            <pc:docMk/>
            <pc:sldMk cId="3595934500" sldId="270"/>
            <ac:picMk id="10" creationId="{CBF604A8-9C52-492D-AE29-0CE443876B59}"/>
          </ac:picMkLst>
        </pc:picChg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4233748515" sldId="270"/>
        </pc:sldMkLst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261159142" sldId="271"/>
        </pc:sldMkLst>
      </pc:sldChg>
      <pc:sldChg chg="addSp delSp modSp add">
        <pc:chgData name="Pierce de Jong" userId="acae8fad-0dda-431c-a3aa-412ea79e4885" providerId="ADAL" clId="{072FC430-3A9F-47C0-95FC-EDA5EC862F18}" dt="2019-12-02T05:03:30.615" v="1882" actId="1076"/>
        <pc:sldMkLst>
          <pc:docMk/>
          <pc:sldMk cId="1547606440" sldId="271"/>
        </pc:sldMkLst>
        <pc:spChg chg="mod">
          <ac:chgData name="Pierce de Jong" userId="acae8fad-0dda-431c-a3aa-412ea79e4885" providerId="ADAL" clId="{072FC430-3A9F-47C0-95FC-EDA5EC862F18}" dt="2019-12-02T05:01:19.798" v="1869" actId="20577"/>
          <ac:spMkLst>
            <pc:docMk/>
            <pc:sldMk cId="1547606440" sldId="271"/>
            <ac:spMk id="2" creationId="{8B436AB4-3032-48E8-B26D-31604DF1BF03}"/>
          </ac:spMkLst>
        </pc:spChg>
        <pc:spChg chg="del">
          <ac:chgData name="Pierce de Jong" userId="acae8fad-0dda-431c-a3aa-412ea79e4885" providerId="ADAL" clId="{072FC430-3A9F-47C0-95FC-EDA5EC862F18}" dt="2019-12-02T05:02:49.469" v="1870"/>
          <ac:spMkLst>
            <pc:docMk/>
            <pc:sldMk cId="1547606440" sldId="271"/>
            <ac:spMk id="3" creationId="{C914C918-2B4C-4F31-A782-FB4654BDD59F}"/>
          </ac:spMkLst>
        </pc:spChg>
        <pc:spChg chg="del">
          <ac:chgData name="Pierce de Jong" userId="acae8fad-0dda-431c-a3aa-412ea79e4885" providerId="ADAL" clId="{072FC430-3A9F-47C0-95FC-EDA5EC862F18}" dt="2019-12-02T05:03:10.092" v="1873"/>
          <ac:spMkLst>
            <pc:docMk/>
            <pc:sldMk cId="1547606440" sldId="271"/>
            <ac:spMk id="4" creationId="{26547C48-8DF1-45F7-8241-10698A57C19F}"/>
          </ac:spMkLst>
        </pc:spChg>
        <pc:picChg chg="add mod">
          <ac:chgData name="Pierce de Jong" userId="acae8fad-0dda-431c-a3aa-412ea79e4885" providerId="ADAL" clId="{072FC430-3A9F-47C0-95FC-EDA5EC862F18}" dt="2019-12-02T05:03:26.404" v="1880" actId="1076"/>
          <ac:picMkLst>
            <pc:docMk/>
            <pc:sldMk cId="1547606440" sldId="271"/>
            <ac:picMk id="6" creationId="{8CFA3F63-947E-4D5F-A8A3-7FA43529493D}"/>
          </ac:picMkLst>
        </pc:picChg>
        <pc:picChg chg="add mod">
          <ac:chgData name="Pierce de Jong" userId="acae8fad-0dda-431c-a3aa-412ea79e4885" providerId="ADAL" clId="{072FC430-3A9F-47C0-95FC-EDA5EC862F18}" dt="2019-12-02T05:03:27.849" v="1881" actId="1076"/>
          <ac:picMkLst>
            <pc:docMk/>
            <pc:sldMk cId="1547606440" sldId="271"/>
            <ac:picMk id="7" creationId="{937DF81A-4E39-4570-8F8B-7ECCC7EE7839}"/>
          </ac:picMkLst>
        </pc:picChg>
        <pc:picChg chg="add mod">
          <ac:chgData name="Pierce de Jong" userId="acae8fad-0dda-431c-a3aa-412ea79e4885" providerId="ADAL" clId="{072FC430-3A9F-47C0-95FC-EDA5EC862F18}" dt="2019-12-02T05:03:30.615" v="1882" actId="1076"/>
          <ac:picMkLst>
            <pc:docMk/>
            <pc:sldMk cId="1547606440" sldId="271"/>
            <ac:picMk id="8" creationId="{515C5C74-6ACB-4FB8-B0A2-8C277320F4BF}"/>
          </ac:picMkLst>
        </pc:picChg>
      </pc:sldChg>
      <pc:sldChg chg="delSp modSp add setBg delDesignElem">
        <pc:chgData name="Pierce de Jong" userId="acae8fad-0dda-431c-a3aa-412ea79e4885" providerId="ADAL" clId="{072FC430-3A9F-47C0-95FC-EDA5EC862F18}" dt="2019-12-02T05:04:23.397" v="1892" actId="1076"/>
        <pc:sldMkLst>
          <pc:docMk/>
          <pc:sldMk cId="1332191160" sldId="272"/>
        </pc:sldMkLst>
        <pc:spChg chg="mod">
          <ac:chgData name="Pierce de Jong" userId="acae8fad-0dda-431c-a3aa-412ea79e4885" providerId="ADAL" clId="{072FC430-3A9F-47C0-95FC-EDA5EC862F18}" dt="2019-12-02T05:04:11.948" v="1887" actId="14100"/>
          <ac:spMkLst>
            <pc:docMk/>
            <pc:sldMk cId="1332191160" sldId="272"/>
            <ac:spMk id="2" creationId="{F98D8830-AF55-45D8-A5B0-5624730742FF}"/>
          </ac:spMkLst>
        </pc:spChg>
        <pc:spChg chg="del">
          <ac:chgData name="Pierce de Jong" userId="acae8fad-0dda-431c-a3aa-412ea79e4885" providerId="ADAL" clId="{072FC430-3A9F-47C0-95FC-EDA5EC862F18}" dt="2019-12-02T05:04:01.807" v="1884"/>
          <ac:spMkLst>
            <pc:docMk/>
            <pc:sldMk cId="1332191160" sldId="272"/>
            <ac:spMk id="15" creationId="{8B575DBB-A3D6-4160-B08B-210DC986BEE4}"/>
          </ac:spMkLst>
        </pc:spChg>
        <pc:spChg chg="del">
          <ac:chgData name="Pierce de Jong" userId="acae8fad-0dda-431c-a3aa-412ea79e4885" providerId="ADAL" clId="{072FC430-3A9F-47C0-95FC-EDA5EC862F18}" dt="2019-12-02T05:04:01.807" v="1884"/>
          <ac:spMkLst>
            <pc:docMk/>
            <pc:sldMk cId="1332191160" sldId="272"/>
            <ac:spMk id="25" creationId="{339D9DDB-E9A7-4323-9126-BDCACE0611C6}"/>
          </ac:spMkLst>
        </pc:spChg>
        <pc:spChg chg="del">
          <ac:chgData name="Pierce de Jong" userId="acae8fad-0dda-431c-a3aa-412ea79e4885" providerId="ADAL" clId="{072FC430-3A9F-47C0-95FC-EDA5EC862F18}" dt="2019-12-02T05:04:01.807" v="1884"/>
          <ac:spMkLst>
            <pc:docMk/>
            <pc:sldMk cId="1332191160" sldId="272"/>
            <ac:spMk id="26" creationId="{9330DB97-B94E-45F0-88B4-3D4A6C16BAD7}"/>
          </ac:spMkLst>
        </pc:spChg>
        <pc:picChg chg="mod">
          <ac:chgData name="Pierce de Jong" userId="acae8fad-0dda-431c-a3aa-412ea79e4885" providerId="ADAL" clId="{072FC430-3A9F-47C0-95FC-EDA5EC862F18}" dt="2019-12-02T05:04:21.351" v="1891" actId="1076"/>
          <ac:picMkLst>
            <pc:docMk/>
            <pc:sldMk cId="1332191160" sldId="272"/>
            <ac:picMk id="8" creationId="{3D9D67B0-3770-49B1-942B-553FEE509304}"/>
          </ac:picMkLst>
        </pc:picChg>
        <pc:picChg chg="mod">
          <ac:chgData name="Pierce de Jong" userId="acae8fad-0dda-431c-a3aa-412ea79e4885" providerId="ADAL" clId="{072FC430-3A9F-47C0-95FC-EDA5EC862F18}" dt="2019-12-02T05:04:23.397" v="1892" actId="1076"/>
          <ac:picMkLst>
            <pc:docMk/>
            <pc:sldMk cId="1332191160" sldId="272"/>
            <ac:picMk id="10" creationId="{CBF604A8-9C52-492D-AE29-0CE443876B59}"/>
          </ac:picMkLst>
        </pc:picChg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2228653973" sldId="272"/>
        </pc:sldMkLst>
      </pc:sldChg>
      <pc:sldChg chg="modSp add del">
        <pc:chgData name="Pierce de Jong" userId="acae8fad-0dda-431c-a3aa-412ea79e4885" providerId="ADAL" clId="{072FC430-3A9F-47C0-95FC-EDA5EC862F18}" dt="2019-12-02T05:05:12.492" v="1905"/>
        <pc:sldMkLst>
          <pc:docMk/>
          <pc:sldMk cId="336758522" sldId="273"/>
        </pc:sldMkLst>
        <pc:spChg chg="mod">
          <ac:chgData name="Pierce de Jong" userId="acae8fad-0dda-431c-a3aa-412ea79e4885" providerId="ADAL" clId="{072FC430-3A9F-47C0-95FC-EDA5EC862F18}" dt="2019-12-02T05:05:11.157" v="1904" actId="20577"/>
          <ac:spMkLst>
            <pc:docMk/>
            <pc:sldMk cId="336758522" sldId="273"/>
            <ac:spMk id="2" creationId="{614668EF-8D6B-4CC4-81C1-9ADA37DF4B99}"/>
          </ac:spMkLst>
        </pc:spChg>
      </pc:sldChg>
      <pc:sldChg chg="addSp delSp modSp add mod setBg">
        <pc:chgData name="Pierce de Jong" userId="acae8fad-0dda-431c-a3aa-412ea79e4885" providerId="ADAL" clId="{072FC430-3A9F-47C0-95FC-EDA5EC862F18}" dt="2019-12-02T05:07:23.041" v="2088" actId="14826"/>
        <pc:sldMkLst>
          <pc:docMk/>
          <pc:sldMk cId="2875198464" sldId="273"/>
        </pc:sldMkLst>
        <pc:spChg chg="mod">
          <ac:chgData name="Pierce de Jong" userId="acae8fad-0dda-431c-a3aa-412ea79e4885" providerId="ADAL" clId="{072FC430-3A9F-47C0-95FC-EDA5EC862F18}" dt="2019-12-02T05:07:02.141" v="2087" actId="26606"/>
          <ac:spMkLst>
            <pc:docMk/>
            <pc:sldMk cId="2875198464" sldId="273"/>
            <ac:spMk id="2" creationId="{6860DE0E-87AC-4B0D-BAC6-7C3CD4028B71}"/>
          </ac:spMkLst>
        </pc:spChg>
        <pc:spChg chg="add del mod">
          <ac:chgData name="Pierce de Jong" userId="acae8fad-0dda-431c-a3aa-412ea79e4885" providerId="ADAL" clId="{072FC430-3A9F-47C0-95FC-EDA5EC862F18}" dt="2019-12-02T05:07:02.141" v="2087" actId="26606"/>
          <ac:spMkLst>
            <pc:docMk/>
            <pc:sldMk cId="2875198464" sldId="273"/>
            <ac:spMk id="3" creationId="{BEAC4341-ABF4-4C54-A4D0-0D52539C72C2}"/>
          </ac:spMkLst>
        </pc:spChg>
        <pc:spChg chg="add del">
          <ac:chgData name="Pierce de Jong" userId="acae8fad-0dda-431c-a3aa-412ea79e4885" providerId="ADAL" clId="{072FC430-3A9F-47C0-95FC-EDA5EC862F18}" dt="2019-12-02T05:06:56.327" v="2078" actId="26606"/>
          <ac:spMkLst>
            <pc:docMk/>
            <pc:sldMk cId="2875198464" sldId="273"/>
            <ac:spMk id="10" creationId="{2CA11A6D-EE76-467D-BF5C-22DEB4E3BACA}"/>
          </ac:spMkLst>
        </pc:spChg>
        <pc:spChg chg="add del">
          <ac:chgData name="Pierce de Jong" userId="acae8fad-0dda-431c-a3aa-412ea79e4885" providerId="ADAL" clId="{072FC430-3A9F-47C0-95FC-EDA5EC862F18}" dt="2019-12-02T05:06:56.327" v="2078" actId="26606"/>
          <ac:spMkLst>
            <pc:docMk/>
            <pc:sldMk cId="2875198464" sldId="273"/>
            <ac:spMk id="12" creationId="{76BD6D39-47C9-4B0A-BB01-EA963F4ED9B5}"/>
          </ac:spMkLst>
        </pc:spChg>
        <pc:spChg chg="add del">
          <ac:chgData name="Pierce de Jong" userId="acae8fad-0dda-431c-a3aa-412ea79e4885" providerId="ADAL" clId="{072FC430-3A9F-47C0-95FC-EDA5EC862F18}" dt="2019-12-02T05:06:59.315" v="2080" actId="26606"/>
          <ac:spMkLst>
            <pc:docMk/>
            <pc:sldMk cId="2875198464" sldId="273"/>
            <ac:spMk id="14" creationId="{68102155-1621-4AE4-8DD3-7730E2FFD77C}"/>
          </ac:spMkLst>
        </pc:spChg>
        <pc:spChg chg="add del">
          <ac:chgData name="Pierce de Jong" userId="acae8fad-0dda-431c-a3aa-412ea79e4885" providerId="ADAL" clId="{072FC430-3A9F-47C0-95FC-EDA5EC862F18}" dt="2019-12-02T05:06:59.315" v="2080" actId="26606"/>
          <ac:spMkLst>
            <pc:docMk/>
            <pc:sldMk cId="2875198464" sldId="273"/>
            <ac:spMk id="15" creationId="{BAD21EC9-9707-4723-8447-0D7FA381BA75}"/>
          </ac:spMkLst>
        </pc:spChg>
        <pc:spChg chg="add del">
          <ac:chgData name="Pierce de Jong" userId="acae8fad-0dda-431c-a3aa-412ea79e4885" providerId="ADAL" clId="{072FC430-3A9F-47C0-95FC-EDA5EC862F18}" dt="2019-12-02T05:06:59.315" v="2080" actId="26606"/>
          <ac:spMkLst>
            <pc:docMk/>
            <pc:sldMk cId="2875198464" sldId="273"/>
            <ac:spMk id="16" creationId="{AABA95AA-8869-4123-BB01-8C85EFDF54F1}"/>
          </ac:spMkLst>
        </pc:spChg>
        <pc:spChg chg="add del">
          <ac:chgData name="Pierce de Jong" userId="acae8fad-0dda-431c-a3aa-412ea79e4885" providerId="ADAL" clId="{072FC430-3A9F-47C0-95FC-EDA5EC862F18}" dt="2019-12-02T05:06:59.315" v="2080" actId="26606"/>
          <ac:spMkLst>
            <pc:docMk/>
            <pc:sldMk cId="2875198464" sldId="273"/>
            <ac:spMk id="17" creationId="{BEAC4341-ABF4-4C54-A4D0-0D52539C72C2}"/>
          </ac:spMkLst>
        </pc:spChg>
        <pc:spChg chg="add del">
          <ac:chgData name="Pierce de Jong" userId="acae8fad-0dda-431c-a3aa-412ea79e4885" providerId="ADAL" clId="{072FC430-3A9F-47C0-95FC-EDA5EC862F18}" dt="2019-12-02T05:07:00.711" v="2082" actId="26606"/>
          <ac:spMkLst>
            <pc:docMk/>
            <pc:sldMk cId="2875198464" sldId="273"/>
            <ac:spMk id="19" creationId="{BAD21EC9-9707-4723-8447-0D7FA381BA75}"/>
          </ac:spMkLst>
        </pc:spChg>
        <pc:spChg chg="add del">
          <ac:chgData name="Pierce de Jong" userId="acae8fad-0dda-431c-a3aa-412ea79e4885" providerId="ADAL" clId="{072FC430-3A9F-47C0-95FC-EDA5EC862F18}" dt="2019-12-02T05:07:00.711" v="2082" actId="26606"/>
          <ac:spMkLst>
            <pc:docMk/>
            <pc:sldMk cId="2875198464" sldId="273"/>
            <ac:spMk id="20" creationId="{AABA95AA-8869-4123-BB01-8C85EFDF54F1}"/>
          </ac:spMkLst>
        </pc:spChg>
        <pc:spChg chg="add del">
          <ac:chgData name="Pierce de Jong" userId="acae8fad-0dda-431c-a3aa-412ea79e4885" providerId="ADAL" clId="{072FC430-3A9F-47C0-95FC-EDA5EC862F18}" dt="2019-12-02T05:07:00.711" v="2082" actId="26606"/>
          <ac:spMkLst>
            <pc:docMk/>
            <pc:sldMk cId="2875198464" sldId="273"/>
            <ac:spMk id="21" creationId="{BEAC4341-ABF4-4C54-A4D0-0D52539C72C2}"/>
          </ac:spMkLst>
        </pc:spChg>
        <pc:spChg chg="add del">
          <ac:chgData name="Pierce de Jong" userId="acae8fad-0dda-431c-a3aa-412ea79e4885" providerId="ADAL" clId="{072FC430-3A9F-47C0-95FC-EDA5EC862F18}" dt="2019-12-02T05:07:00.711" v="2082" actId="26606"/>
          <ac:spMkLst>
            <pc:docMk/>
            <pc:sldMk cId="2875198464" sldId="273"/>
            <ac:spMk id="22" creationId="{68102155-1621-4AE4-8DD3-7730E2FFD77C}"/>
          </ac:spMkLst>
        </pc:spChg>
        <pc:spChg chg="add del">
          <ac:chgData name="Pierce de Jong" userId="acae8fad-0dda-431c-a3aa-412ea79e4885" providerId="ADAL" clId="{072FC430-3A9F-47C0-95FC-EDA5EC862F18}" dt="2019-12-02T05:07:01.729" v="2084" actId="26606"/>
          <ac:spMkLst>
            <pc:docMk/>
            <pc:sldMk cId="2875198464" sldId="273"/>
            <ac:spMk id="25" creationId="{BAD21EC9-9707-4723-8447-0D7FA381BA75}"/>
          </ac:spMkLst>
        </pc:spChg>
        <pc:spChg chg="add del">
          <ac:chgData name="Pierce de Jong" userId="acae8fad-0dda-431c-a3aa-412ea79e4885" providerId="ADAL" clId="{072FC430-3A9F-47C0-95FC-EDA5EC862F18}" dt="2019-12-02T05:07:01.729" v="2084" actId="26606"/>
          <ac:spMkLst>
            <pc:docMk/>
            <pc:sldMk cId="2875198464" sldId="273"/>
            <ac:spMk id="26" creationId="{AABA95AA-8869-4123-BB01-8C85EFDF54F1}"/>
          </ac:spMkLst>
        </pc:spChg>
        <pc:spChg chg="add del">
          <ac:chgData name="Pierce de Jong" userId="acae8fad-0dda-431c-a3aa-412ea79e4885" providerId="ADAL" clId="{072FC430-3A9F-47C0-95FC-EDA5EC862F18}" dt="2019-12-02T05:07:01.729" v="2084" actId="26606"/>
          <ac:spMkLst>
            <pc:docMk/>
            <pc:sldMk cId="2875198464" sldId="273"/>
            <ac:spMk id="27" creationId="{BEAC4341-ABF4-4C54-A4D0-0D52539C72C2}"/>
          </ac:spMkLst>
        </pc:spChg>
        <pc:spChg chg="add del">
          <ac:chgData name="Pierce de Jong" userId="acae8fad-0dda-431c-a3aa-412ea79e4885" providerId="ADAL" clId="{072FC430-3A9F-47C0-95FC-EDA5EC862F18}" dt="2019-12-02T05:07:01.729" v="2084" actId="26606"/>
          <ac:spMkLst>
            <pc:docMk/>
            <pc:sldMk cId="2875198464" sldId="273"/>
            <ac:spMk id="28" creationId="{68102155-1621-4AE4-8DD3-7730E2FFD77C}"/>
          </ac:spMkLst>
        </pc:spChg>
        <pc:spChg chg="add del">
          <ac:chgData name="Pierce de Jong" userId="acae8fad-0dda-431c-a3aa-412ea79e4885" providerId="ADAL" clId="{072FC430-3A9F-47C0-95FC-EDA5EC862F18}" dt="2019-12-02T05:07:02.125" v="2086" actId="26606"/>
          <ac:spMkLst>
            <pc:docMk/>
            <pc:sldMk cId="2875198464" sldId="273"/>
            <ac:spMk id="31" creationId="{BAD21EC9-9707-4723-8447-0D7FA381BA75}"/>
          </ac:spMkLst>
        </pc:spChg>
        <pc:spChg chg="add del">
          <ac:chgData name="Pierce de Jong" userId="acae8fad-0dda-431c-a3aa-412ea79e4885" providerId="ADAL" clId="{072FC430-3A9F-47C0-95FC-EDA5EC862F18}" dt="2019-12-02T05:07:02.125" v="2086" actId="26606"/>
          <ac:spMkLst>
            <pc:docMk/>
            <pc:sldMk cId="2875198464" sldId="273"/>
            <ac:spMk id="32" creationId="{AABA95AA-8869-4123-BB01-8C85EFDF54F1}"/>
          </ac:spMkLst>
        </pc:spChg>
        <pc:spChg chg="add del">
          <ac:chgData name="Pierce de Jong" userId="acae8fad-0dda-431c-a3aa-412ea79e4885" providerId="ADAL" clId="{072FC430-3A9F-47C0-95FC-EDA5EC862F18}" dt="2019-12-02T05:07:02.125" v="2086" actId="26606"/>
          <ac:spMkLst>
            <pc:docMk/>
            <pc:sldMk cId="2875198464" sldId="273"/>
            <ac:spMk id="33" creationId="{BEAC4341-ABF4-4C54-A4D0-0D52539C72C2}"/>
          </ac:spMkLst>
        </pc:spChg>
        <pc:spChg chg="add del">
          <ac:chgData name="Pierce de Jong" userId="acae8fad-0dda-431c-a3aa-412ea79e4885" providerId="ADAL" clId="{072FC430-3A9F-47C0-95FC-EDA5EC862F18}" dt="2019-12-02T05:07:02.125" v="2086" actId="26606"/>
          <ac:spMkLst>
            <pc:docMk/>
            <pc:sldMk cId="2875198464" sldId="273"/>
            <ac:spMk id="34" creationId="{68102155-1621-4AE4-8DD3-7730E2FFD77C}"/>
          </ac:spMkLst>
        </pc:spChg>
        <pc:spChg chg="add">
          <ac:chgData name="Pierce de Jong" userId="acae8fad-0dda-431c-a3aa-412ea79e4885" providerId="ADAL" clId="{072FC430-3A9F-47C0-95FC-EDA5EC862F18}" dt="2019-12-02T05:07:02.141" v="2087" actId="26606"/>
          <ac:spMkLst>
            <pc:docMk/>
            <pc:sldMk cId="2875198464" sldId="273"/>
            <ac:spMk id="37" creationId="{BAD21EC9-9707-4723-8447-0D7FA381BA75}"/>
          </ac:spMkLst>
        </pc:spChg>
        <pc:spChg chg="add">
          <ac:chgData name="Pierce de Jong" userId="acae8fad-0dda-431c-a3aa-412ea79e4885" providerId="ADAL" clId="{072FC430-3A9F-47C0-95FC-EDA5EC862F18}" dt="2019-12-02T05:07:02.141" v="2087" actId="26606"/>
          <ac:spMkLst>
            <pc:docMk/>
            <pc:sldMk cId="2875198464" sldId="273"/>
            <ac:spMk id="38" creationId="{AABA95AA-8869-4123-BB01-8C85EFDF54F1}"/>
          </ac:spMkLst>
        </pc:spChg>
        <pc:spChg chg="add">
          <ac:chgData name="Pierce de Jong" userId="acae8fad-0dda-431c-a3aa-412ea79e4885" providerId="ADAL" clId="{072FC430-3A9F-47C0-95FC-EDA5EC862F18}" dt="2019-12-02T05:07:02.141" v="2087" actId="26606"/>
          <ac:spMkLst>
            <pc:docMk/>
            <pc:sldMk cId="2875198464" sldId="273"/>
            <ac:spMk id="39" creationId="{BEAC4341-ABF4-4C54-A4D0-0D52539C72C2}"/>
          </ac:spMkLst>
        </pc:spChg>
        <pc:spChg chg="add">
          <ac:chgData name="Pierce de Jong" userId="acae8fad-0dda-431c-a3aa-412ea79e4885" providerId="ADAL" clId="{072FC430-3A9F-47C0-95FC-EDA5EC862F18}" dt="2019-12-02T05:07:02.141" v="2087" actId="26606"/>
          <ac:spMkLst>
            <pc:docMk/>
            <pc:sldMk cId="2875198464" sldId="273"/>
            <ac:spMk id="40" creationId="{68102155-1621-4AE4-8DD3-7730E2FFD77C}"/>
          </ac:spMkLst>
        </pc:spChg>
        <pc:graphicFrameChg chg="add del">
          <ac:chgData name="Pierce de Jong" userId="acae8fad-0dda-431c-a3aa-412ea79e4885" providerId="ADAL" clId="{072FC430-3A9F-47C0-95FC-EDA5EC862F18}" dt="2019-12-02T05:06:56.327" v="2078" actId="26606"/>
          <ac:graphicFrameMkLst>
            <pc:docMk/>
            <pc:sldMk cId="2875198464" sldId="273"/>
            <ac:graphicFrameMk id="5" creationId="{721B4409-625F-4FBE-952B-ACBF9B689A59}"/>
          </ac:graphicFrameMkLst>
        </pc:graphicFrameChg>
        <pc:picChg chg="add del">
          <ac:chgData name="Pierce de Jong" userId="acae8fad-0dda-431c-a3aa-412ea79e4885" providerId="ADAL" clId="{072FC430-3A9F-47C0-95FC-EDA5EC862F18}" dt="2019-12-02T05:06:59.315" v="2080" actId="26606"/>
          <ac:picMkLst>
            <pc:docMk/>
            <pc:sldMk cId="2875198464" sldId="273"/>
            <ac:picMk id="7" creationId="{308C5F94-6D70-4C04-9735-13BC428A2C86}"/>
          </ac:picMkLst>
        </pc:picChg>
        <pc:picChg chg="add del">
          <ac:chgData name="Pierce de Jong" userId="acae8fad-0dda-431c-a3aa-412ea79e4885" providerId="ADAL" clId="{072FC430-3A9F-47C0-95FC-EDA5EC862F18}" dt="2019-12-02T05:07:00.711" v="2082" actId="26606"/>
          <ac:picMkLst>
            <pc:docMk/>
            <pc:sldMk cId="2875198464" sldId="273"/>
            <ac:picMk id="23" creationId="{FB87B433-E421-428A-B868-93BF15075502}"/>
          </ac:picMkLst>
        </pc:picChg>
        <pc:picChg chg="add del">
          <ac:chgData name="Pierce de Jong" userId="acae8fad-0dda-431c-a3aa-412ea79e4885" providerId="ADAL" clId="{072FC430-3A9F-47C0-95FC-EDA5EC862F18}" dt="2019-12-02T05:07:01.729" v="2084" actId="26606"/>
          <ac:picMkLst>
            <pc:docMk/>
            <pc:sldMk cId="2875198464" sldId="273"/>
            <ac:picMk id="29" creationId="{308C5F94-6D70-4C04-9735-13BC428A2C86}"/>
          </ac:picMkLst>
        </pc:picChg>
        <pc:picChg chg="add del">
          <ac:chgData name="Pierce de Jong" userId="acae8fad-0dda-431c-a3aa-412ea79e4885" providerId="ADAL" clId="{072FC430-3A9F-47C0-95FC-EDA5EC862F18}" dt="2019-12-02T05:07:02.125" v="2086" actId="26606"/>
          <ac:picMkLst>
            <pc:docMk/>
            <pc:sldMk cId="2875198464" sldId="273"/>
            <ac:picMk id="35" creationId="{FB87B433-E421-428A-B868-93BF15075502}"/>
          </ac:picMkLst>
        </pc:picChg>
        <pc:picChg chg="add mod">
          <ac:chgData name="Pierce de Jong" userId="acae8fad-0dda-431c-a3aa-412ea79e4885" providerId="ADAL" clId="{072FC430-3A9F-47C0-95FC-EDA5EC862F18}" dt="2019-12-02T05:07:23.041" v="2088" actId="14826"/>
          <ac:picMkLst>
            <pc:docMk/>
            <pc:sldMk cId="2875198464" sldId="273"/>
            <ac:picMk id="41" creationId="{308C5F94-6D70-4C04-9735-13BC428A2C86}"/>
          </ac:picMkLst>
        </pc:picChg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3257665344" sldId="274"/>
        </pc:sldMkLst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3849565858" sldId="275"/>
        </pc:sldMkLst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4131426963" sldId="276"/>
        </pc:sldMkLst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1348171356" sldId="277"/>
        </pc:sldMkLst>
      </pc:sldChg>
      <pc:sldChg chg="del">
        <pc:chgData name="Pierce de Jong" userId="acae8fad-0dda-431c-a3aa-412ea79e4885" providerId="ADAL" clId="{072FC430-3A9F-47C0-95FC-EDA5EC862F18}" dt="2019-12-02T03:43:06.124" v="0" actId="47"/>
        <pc:sldMkLst>
          <pc:docMk/>
          <pc:sldMk cId="1477506210" sldId="27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svg"/><Relationship Id="rId1" Type="http://schemas.openxmlformats.org/officeDocument/2006/relationships/image" Target="../media/image1.png"/><Relationship Id="rId6" Type="http://schemas.openxmlformats.org/officeDocument/2006/relationships/image" Target="../media/image11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351D6-A6B5-4C2D-877A-0A80C71421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85BFCB0-E765-42E8-A061-753F471333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Boulderers/Climbers</a:t>
          </a:r>
        </a:p>
      </dgm:t>
    </dgm:pt>
    <dgm:pt modelId="{96DAE60A-1C6C-4BDA-B164-7FF7CA439087}" type="parTrans" cxnId="{B195FBBF-0BE0-4B50-9C3E-C381823C568E}">
      <dgm:prSet/>
      <dgm:spPr/>
      <dgm:t>
        <a:bodyPr/>
        <a:lstStyle/>
        <a:p>
          <a:endParaRPr lang="en-US"/>
        </a:p>
      </dgm:t>
    </dgm:pt>
    <dgm:pt modelId="{2C578B69-99B0-4BB8-9A99-DD14DD5C3E54}" type="sibTrans" cxnId="{B195FBBF-0BE0-4B50-9C3E-C381823C568E}">
      <dgm:prSet/>
      <dgm:spPr/>
      <dgm:t>
        <a:bodyPr/>
        <a:lstStyle/>
        <a:p>
          <a:endParaRPr lang="en-US"/>
        </a:p>
      </dgm:t>
    </dgm:pt>
    <dgm:pt modelId="{40944E87-CDAC-4385-86CD-15AD01BD26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Gym owners/Staff</a:t>
          </a:r>
        </a:p>
      </dgm:t>
    </dgm:pt>
    <dgm:pt modelId="{56B0807C-C40F-436A-870A-E8389940C930}" type="parTrans" cxnId="{66F3649A-9541-4718-BE6B-D82331041C94}">
      <dgm:prSet/>
      <dgm:spPr/>
      <dgm:t>
        <a:bodyPr/>
        <a:lstStyle/>
        <a:p>
          <a:endParaRPr lang="en-US"/>
        </a:p>
      </dgm:t>
    </dgm:pt>
    <dgm:pt modelId="{B88EA3D3-CC37-41B1-91DB-FAE10F23B945}" type="sibTrans" cxnId="{66F3649A-9541-4718-BE6B-D82331041C94}">
      <dgm:prSet/>
      <dgm:spPr/>
      <dgm:t>
        <a:bodyPr/>
        <a:lstStyle/>
        <a:p>
          <a:endParaRPr lang="en-US"/>
        </a:p>
      </dgm:t>
    </dgm:pt>
    <dgm:pt modelId="{413EE84D-F151-490C-BAC3-B209851CB3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New Climbers</a:t>
          </a:r>
        </a:p>
      </dgm:t>
    </dgm:pt>
    <dgm:pt modelId="{0043BC4E-D7D6-4D04-93CB-C1779C53DBA6}" type="parTrans" cxnId="{7773C6F3-7954-4FD6-88FB-FDB47F8575C3}">
      <dgm:prSet/>
      <dgm:spPr/>
      <dgm:t>
        <a:bodyPr/>
        <a:lstStyle/>
        <a:p>
          <a:endParaRPr lang="en-US"/>
        </a:p>
      </dgm:t>
    </dgm:pt>
    <dgm:pt modelId="{13572A9C-774E-4F69-9E33-49FDF8F50F29}" type="sibTrans" cxnId="{7773C6F3-7954-4FD6-88FB-FDB47F8575C3}">
      <dgm:prSet/>
      <dgm:spPr/>
      <dgm:t>
        <a:bodyPr/>
        <a:lstStyle/>
        <a:p>
          <a:endParaRPr lang="en-US"/>
        </a:p>
      </dgm:t>
    </dgm:pt>
    <dgm:pt modelId="{7E9B9420-D459-4E00-AF1C-CB2A8ED185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Developers </a:t>
          </a:r>
        </a:p>
      </dgm:t>
    </dgm:pt>
    <dgm:pt modelId="{F7129CA7-853B-4383-BB48-DD92F0390C9F}" type="parTrans" cxnId="{BF324174-87AC-4620-BB66-52001B190070}">
      <dgm:prSet/>
      <dgm:spPr/>
      <dgm:t>
        <a:bodyPr/>
        <a:lstStyle/>
        <a:p>
          <a:endParaRPr lang="en-US"/>
        </a:p>
      </dgm:t>
    </dgm:pt>
    <dgm:pt modelId="{93F5567D-785A-455B-8FE8-85AF9D6334D3}" type="sibTrans" cxnId="{BF324174-87AC-4620-BB66-52001B190070}">
      <dgm:prSet/>
      <dgm:spPr/>
      <dgm:t>
        <a:bodyPr/>
        <a:lstStyle/>
        <a:p>
          <a:endParaRPr lang="en-US"/>
        </a:p>
      </dgm:t>
    </dgm:pt>
    <dgm:pt modelId="{AE5385CA-E411-4196-874B-FEDA404481A5}" type="pres">
      <dgm:prSet presAssocID="{AE3351D6-A6B5-4C2D-877A-0A80C71421F2}" presName="root" presStyleCnt="0">
        <dgm:presLayoutVars>
          <dgm:dir/>
          <dgm:resizeHandles val="exact"/>
        </dgm:presLayoutVars>
      </dgm:prSet>
      <dgm:spPr/>
    </dgm:pt>
    <dgm:pt modelId="{82678E22-B76A-415E-9558-B5C2A725F701}" type="pres">
      <dgm:prSet presAssocID="{785BFCB0-E765-42E8-A061-753F47133336}" presName="compNode" presStyleCnt="0"/>
      <dgm:spPr/>
    </dgm:pt>
    <dgm:pt modelId="{07ECC900-E086-4152-B8BB-2E566E8D3129}" type="pres">
      <dgm:prSet presAssocID="{785BFCB0-E765-42E8-A061-753F47133336}" presName="iconBgRect" presStyleLbl="bgShp" presStyleIdx="0" presStyleCnt="4"/>
      <dgm:spPr/>
    </dgm:pt>
    <dgm:pt modelId="{601E773D-3F67-401D-A6B5-19FA6C48E627}" type="pres">
      <dgm:prSet presAssocID="{785BFCB0-E765-42E8-A061-753F471333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mbing"/>
        </a:ext>
      </dgm:extLst>
    </dgm:pt>
    <dgm:pt modelId="{7C6C3C29-64C9-4B0B-A32F-CB6723502258}" type="pres">
      <dgm:prSet presAssocID="{785BFCB0-E765-42E8-A061-753F47133336}" presName="spaceRect" presStyleCnt="0"/>
      <dgm:spPr/>
    </dgm:pt>
    <dgm:pt modelId="{DBC64C1C-D092-4109-9944-25A9A102987C}" type="pres">
      <dgm:prSet presAssocID="{785BFCB0-E765-42E8-A061-753F47133336}" presName="textRect" presStyleLbl="revTx" presStyleIdx="0" presStyleCnt="4">
        <dgm:presLayoutVars>
          <dgm:chMax val="1"/>
          <dgm:chPref val="1"/>
        </dgm:presLayoutVars>
      </dgm:prSet>
      <dgm:spPr/>
    </dgm:pt>
    <dgm:pt modelId="{D96B8FD6-3D03-49F5-85C9-62740DF21A2C}" type="pres">
      <dgm:prSet presAssocID="{2C578B69-99B0-4BB8-9A99-DD14DD5C3E54}" presName="sibTrans" presStyleCnt="0"/>
      <dgm:spPr/>
    </dgm:pt>
    <dgm:pt modelId="{C38EB479-41B1-4239-8001-DC86190A0808}" type="pres">
      <dgm:prSet presAssocID="{40944E87-CDAC-4385-86CD-15AD01BD26C7}" presName="compNode" presStyleCnt="0"/>
      <dgm:spPr/>
    </dgm:pt>
    <dgm:pt modelId="{2F277148-F499-47A2-B08E-D45D22CA2D3D}" type="pres">
      <dgm:prSet presAssocID="{40944E87-CDAC-4385-86CD-15AD01BD26C7}" presName="iconBgRect" presStyleLbl="bgShp" presStyleIdx="1" presStyleCnt="4"/>
      <dgm:spPr/>
    </dgm:pt>
    <dgm:pt modelId="{A61B7138-723B-4962-B4F0-13693C4A9FEC}" type="pres">
      <dgm:prSet presAssocID="{40944E87-CDAC-4385-86CD-15AD01BD26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97940875-B9CC-4A10-B89A-70E987BFAF9B}" type="pres">
      <dgm:prSet presAssocID="{40944E87-CDAC-4385-86CD-15AD01BD26C7}" presName="spaceRect" presStyleCnt="0"/>
      <dgm:spPr/>
    </dgm:pt>
    <dgm:pt modelId="{FD11A7B8-FA16-43AE-9EC1-8A98A5E4C7F6}" type="pres">
      <dgm:prSet presAssocID="{40944E87-CDAC-4385-86CD-15AD01BD26C7}" presName="textRect" presStyleLbl="revTx" presStyleIdx="1" presStyleCnt="4">
        <dgm:presLayoutVars>
          <dgm:chMax val="1"/>
          <dgm:chPref val="1"/>
        </dgm:presLayoutVars>
      </dgm:prSet>
      <dgm:spPr/>
    </dgm:pt>
    <dgm:pt modelId="{CB4E2E5F-0EBE-4E9B-965F-3D46F4791CB8}" type="pres">
      <dgm:prSet presAssocID="{B88EA3D3-CC37-41B1-91DB-FAE10F23B945}" presName="sibTrans" presStyleCnt="0"/>
      <dgm:spPr/>
    </dgm:pt>
    <dgm:pt modelId="{A9283050-78D9-4D15-82B7-3D08C4327F50}" type="pres">
      <dgm:prSet presAssocID="{413EE84D-F151-490C-BAC3-B209851CB30C}" presName="compNode" presStyleCnt="0"/>
      <dgm:spPr/>
    </dgm:pt>
    <dgm:pt modelId="{D9B16815-045C-400C-ADA1-AC739360AE4A}" type="pres">
      <dgm:prSet presAssocID="{413EE84D-F151-490C-BAC3-B209851CB30C}" presName="iconBgRect" presStyleLbl="bgShp" presStyleIdx="2" presStyleCnt="4"/>
      <dgm:spPr/>
    </dgm:pt>
    <dgm:pt modelId="{FCBAED85-0F3E-4148-85B4-F6E8B9E7E30D}" type="pres">
      <dgm:prSet presAssocID="{413EE84D-F151-490C-BAC3-B209851CB3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A6486FF1-C12A-4220-93A2-B8D8D5AE914F}" type="pres">
      <dgm:prSet presAssocID="{413EE84D-F151-490C-BAC3-B209851CB30C}" presName="spaceRect" presStyleCnt="0"/>
      <dgm:spPr/>
    </dgm:pt>
    <dgm:pt modelId="{86050072-30AB-48DF-A1E3-F359C963E577}" type="pres">
      <dgm:prSet presAssocID="{413EE84D-F151-490C-BAC3-B209851CB30C}" presName="textRect" presStyleLbl="revTx" presStyleIdx="2" presStyleCnt="4">
        <dgm:presLayoutVars>
          <dgm:chMax val="1"/>
          <dgm:chPref val="1"/>
        </dgm:presLayoutVars>
      </dgm:prSet>
      <dgm:spPr/>
    </dgm:pt>
    <dgm:pt modelId="{DC097A1B-D82D-42F4-AEEC-0F964768AD76}" type="pres">
      <dgm:prSet presAssocID="{13572A9C-774E-4F69-9E33-49FDF8F50F29}" presName="sibTrans" presStyleCnt="0"/>
      <dgm:spPr/>
    </dgm:pt>
    <dgm:pt modelId="{BF9C162D-7927-4802-B86C-834DD09E7603}" type="pres">
      <dgm:prSet presAssocID="{7E9B9420-D459-4E00-AF1C-CB2A8ED1856C}" presName="compNode" presStyleCnt="0"/>
      <dgm:spPr/>
    </dgm:pt>
    <dgm:pt modelId="{E4B68F86-0ABB-45A9-88F3-E05C28ACA1C8}" type="pres">
      <dgm:prSet presAssocID="{7E9B9420-D459-4E00-AF1C-CB2A8ED1856C}" presName="iconBgRect" presStyleLbl="bgShp" presStyleIdx="3" presStyleCnt="4"/>
      <dgm:spPr/>
    </dgm:pt>
    <dgm:pt modelId="{EBE0B2E4-1663-4B2C-BCDB-3C9428E456D3}" type="pres">
      <dgm:prSet presAssocID="{7E9B9420-D459-4E00-AF1C-CB2A8ED185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FE55652-44C1-4FF8-AC05-B4FF8C6D6BF9}" type="pres">
      <dgm:prSet presAssocID="{7E9B9420-D459-4E00-AF1C-CB2A8ED1856C}" presName="spaceRect" presStyleCnt="0"/>
      <dgm:spPr/>
    </dgm:pt>
    <dgm:pt modelId="{5A31F230-4FC6-468F-9399-E7247AA59FCD}" type="pres">
      <dgm:prSet presAssocID="{7E9B9420-D459-4E00-AF1C-CB2A8ED1856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CEBF02-6F64-4FF2-AC81-1B594BE708CD}" type="presOf" srcId="{7E9B9420-D459-4E00-AF1C-CB2A8ED1856C}" destId="{5A31F230-4FC6-468F-9399-E7247AA59FCD}" srcOrd="0" destOrd="0" presId="urn:microsoft.com/office/officeart/2018/5/layout/IconCircleLabelList"/>
    <dgm:cxn modelId="{BF324174-87AC-4620-BB66-52001B190070}" srcId="{AE3351D6-A6B5-4C2D-877A-0A80C71421F2}" destId="{7E9B9420-D459-4E00-AF1C-CB2A8ED1856C}" srcOrd="3" destOrd="0" parTransId="{F7129CA7-853B-4383-BB48-DD92F0390C9F}" sibTransId="{93F5567D-785A-455B-8FE8-85AF9D6334D3}"/>
    <dgm:cxn modelId="{66F3649A-9541-4718-BE6B-D82331041C94}" srcId="{AE3351D6-A6B5-4C2D-877A-0A80C71421F2}" destId="{40944E87-CDAC-4385-86CD-15AD01BD26C7}" srcOrd="1" destOrd="0" parTransId="{56B0807C-C40F-436A-870A-E8389940C930}" sibTransId="{B88EA3D3-CC37-41B1-91DB-FAE10F23B945}"/>
    <dgm:cxn modelId="{235DE1A4-5AB6-4445-A63A-BF3EC9867D7B}" type="presOf" srcId="{40944E87-CDAC-4385-86CD-15AD01BD26C7}" destId="{FD11A7B8-FA16-43AE-9EC1-8A98A5E4C7F6}" srcOrd="0" destOrd="0" presId="urn:microsoft.com/office/officeart/2018/5/layout/IconCircleLabelList"/>
    <dgm:cxn modelId="{82980BBA-9CB1-4C6A-8462-5E47435DB16A}" type="presOf" srcId="{413EE84D-F151-490C-BAC3-B209851CB30C}" destId="{86050072-30AB-48DF-A1E3-F359C963E577}" srcOrd="0" destOrd="0" presId="urn:microsoft.com/office/officeart/2018/5/layout/IconCircleLabelList"/>
    <dgm:cxn modelId="{021C82BC-A83D-4A45-A8C4-D3FF920F7A80}" type="presOf" srcId="{785BFCB0-E765-42E8-A061-753F47133336}" destId="{DBC64C1C-D092-4109-9944-25A9A102987C}" srcOrd="0" destOrd="0" presId="urn:microsoft.com/office/officeart/2018/5/layout/IconCircleLabelList"/>
    <dgm:cxn modelId="{B195FBBF-0BE0-4B50-9C3E-C381823C568E}" srcId="{AE3351D6-A6B5-4C2D-877A-0A80C71421F2}" destId="{785BFCB0-E765-42E8-A061-753F47133336}" srcOrd="0" destOrd="0" parTransId="{96DAE60A-1C6C-4BDA-B164-7FF7CA439087}" sibTransId="{2C578B69-99B0-4BB8-9A99-DD14DD5C3E54}"/>
    <dgm:cxn modelId="{DC9831EC-C105-4D26-812C-5D161FFEC428}" type="presOf" srcId="{AE3351D6-A6B5-4C2D-877A-0A80C71421F2}" destId="{AE5385CA-E411-4196-874B-FEDA404481A5}" srcOrd="0" destOrd="0" presId="urn:microsoft.com/office/officeart/2018/5/layout/IconCircleLabelList"/>
    <dgm:cxn modelId="{7773C6F3-7954-4FD6-88FB-FDB47F8575C3}" srcId="{AE3351D6-A6B5-4C2D-877A-0A80C71421F2}" destId="{413EE84D-F151-490C-BAC3-B209851CB30C}" srcOrd="2" destOrd="0" parTransId="{0043BC4E-D7D6-4D04-93CB-C1779C53DBA6}" sibTransId="{13572A9C-774E-4F69-9E33-49FDF8F50F29}"/>
    <dgm:cxn modelId="{3E90C062-F948-422B-9CB7-09E8506AC5D8}" type="presParOf" srcId="{AE5385CA-E411-4196-874B-FEDA404481A5}" destId="{82678E22-B76A-415E-9558-B5C2A725F701}" srcOrd="0" destOrd="0" presId="urn:microsoft.com/office/officeart/2018/5/layout/IconCircleLabelList"/>
    <dgm:cxn modelId="{963F6727-8200-42F2-9B5F-C0473C10946F}" type="presParOf" srcId="{82678E22-B76A-415E-9558-B5C2A725F701}" destId="{07ECC900-E086-4152-B8BB-2E566E8D3129}" srcOrd="0" destOrd="0" presId="urn:microsoft.com/office/officeart/2018/5/layout/IconCircleLabelList"/>
    <dgm:cxn modelId="{B6B7BD33-ACCB-4012-AA2A-9DC6F129AF0F}" type="presParOf" srcId="{82678E22-B76A-415E-9558-B5C2A725F701}" destId="{601E773D-3F67-401D-A6B5-19FA6C48E627}" srcOrd="1" destOrd="0" presId="urn:microsoft.com/office/officeart/2018/5/layout/IconCircleLabelList"/>
    <dgm:cxn modelId="{80CEF10D-3480-498A-B528-AE79B90F7DFF}" type="presParOf" srcId="{82678E22-B76A-415E-9558-B5C2A725F701}" destId="{7C6C3C29-64C9-4B0B-A32F-CB6723502258}" srcOrd="2" destOrd="0" presId="urn:microsoft.com/office/officeart/2018/5/layout/IconCircleLabelList"/>
    <dgm:cxn modelId="{5310BC16-F6F2-4ED0-8DDB-E1B01E6992D1}" type="presParOf" srcId="{82678E22-B76A-415E-9558-B5C2A725F701}" destId="{DBC64C1C-D092-4109-9944-25A9A102987C}" srcOrd="3" destOrd="0" presId="urn:microsoft.com/office/officeart/2018/5/layout/IconCircleLabelList"/>
    <dgm:cxn modelId="{610A10CB-5DBD-4268-B0FA-E352A393E4F3}" type="presParOf" srcId="{AE5385CA-E411-4196-874B-FEDA404481A5}" destId="{D96B8FD6-3D03-49F5-85C9-62740DF21A2C}" srcOrd="1" destOrd="0" presId="urn:microsoft.com/office/officeart/2018/5/layout/IconCircleLabelList"/>
    <dgm:cxn modelId="{84518F5C-9B3F-4A26-9845-A02F51E3B7B5}" type="presParOf" srcId="{AE5385CA-E411-4196-874B-FEDA404481A5}" destId="{C38EB479-41B1-4239-8001-DC86190A0808}" srcOrd="2" destOrd="0" presId="urn:microsoft.com/office/officeart/2018/5/layout/IconCircleLabelList"/>
    <dgm:cxn modelId="{307C7437-2A06-4CEC-9555-956B36624EB8}" type="presParOf" srcId="{C38EB479-41B1-4239-8001-DC86190A0808}" destId="{2F277148-F499-47A2-B08E-D45D22CA2D3D}" srcOrd="0" destOrd="0" presId="urn:microsoft.com/office/officeart/2018/5/layout/IconCircleLabelList"/>
    <dgm:cxn modelId="{7108713A-7F0B-456F-A487-8812722EAE2B}" type="presParOf" srcId="{C38EB479-41B1-4239-8001-DC86190A0808}" destId="{A61B7138-723B-4962-B4F0-13693C4A9FEC}" srcOrd="1" destOrd="0" presId="urn:microsoft.com/office/officeart/2018/5/layout/IconCircleLabelList"/>
    <dgm:cxn modelId="{5A5A358D-C1F1-4781-954C-07AC95F52241}" type="presParOf" srcId="{C38EB479-41B1-4239-8001-DC86190A0808}" destId="{97940875-B9CC-4A10-B89A-70E987BFAF9B}" srcOrd="2" destOrd="0" presId="urn:microsoft.com/office/officeart/2018/5/layout/IconCircleLabelList"/>
    <dgm:cxn modelId="{EE7CD3ED-0395-4837-B89D-FE4A9ABDF34B}" type="presParOf" srcId="{C38EB479-41B1-4239-8001-DC86190A0808}" destId="{FD11A7B8-FA16-43AE-9EC1-8A98A5E4C7F6}" srcOrd="3" destOrd="0" presId="urn:microsoft.com/office/officeart/2018/5/layout/IconCircleLabelList"/>
    <dgm:cxn modelId="{377E257F-3020-45E6-990C-DD0F8FB2E544}" type="presParOf" srcId="{AE5385CA-E411-4196-874B-FEDA404481A5}" destId="{CB4E2E5F-0EBE-4E9B-965F-3D46F4791CB8}" srcOrd="3" destOrd="0" presId="urn:microsoft.com/office/officeart/2018/5/layout/IconCircleLabelList"/>
    <dgm:cxn modelId="{1C0769D5-FD5C-4468-944B-F33876D62D8E}" type="presParOf" srcId="{AE5385CA-E411-4196-874B-FEDA404481A5}" destId="{A9283050-78D9-4D15-82B7-3D08C4327F50}" srcOrd="4" destOrd="0" presId="urn:microsoft.com/office/officeart/2018/5/layout/IconCircleLabelList"/>
    <dgm:cxn modelId="{C2E910F7-2532-420D-898C-EDA1EE56F277}" type="presParOf" srcId="{A9283050-78D9-4D15-82B7-3D08C4327F50}" destId="{D9B16815-045C-400C-ADA1-AC739360AE4A}" srcOrd="0" destOrd="0" presId="urn:microsoft.com/office/officeart/2018/5/layout/IconCircleLabelList"/>
    <dgm:cxn modelId="{222CB948-2F34-45DD-959D-1F7C493A34BE}" type="presParOf" srcId="{A9283050-78D9-4D15-82B7-3D08C4327F50}" destId="{FCBAED85-0F3E-4148-85B4-F6E8B9E7E30D}" srcOrd="1" destOrd="0" presId="urn:microsoft.com/office/officeart/2018/5/layout/IconCircleLabelList"/>
    <dgm:cxn modelId="{9EC1EC27-C7F9-40F0-BB18-8BBFC3C3C998}" type="presParOf" srcId="{A9283050-78D9-4D15-82B7-3D08C4327F50}" destId="{A6486FF1-C12A-4220-93A2-B8D8D5AE914F}" srcOrd="2" destOrd="0" presId="urn:microsoft.com/office/officeart/2018/5/layout/IconCircleLabelList"/>
    <dgm:cxn modelId="{A9EF6F87-02C0-4649-BEAF-8897AC65D189}" type="presParOf" srcId="{A9283050-78D9-4D15-82B7-3D08C4327F50}" destId="{86050072-30AB-48DF-A1E3-F359C963E577}" srcOrd="3" destOrd="0" presId="urn:microsoft.com/office/officeart/2018/5/layout/IconCircleLabelList"/>
    <dgm:cxn modelId="{403803E2-3DB9-45EC-BEF7-614D9BDF253F}" type="presParOf" srcId="{AE5385CA-E411-4196-874B-FEDA404481A5}" destId="{DC097A1B-D82D-42F4-AEEC-0F964768AD76}" srcOrd="5" destOrd="0" presId="urn:microsoft.com/office/officeart/2018/5/layout/IconCircleLabelList"/>
    <dgm:cxn modelId="{45D02A68-765E-491B-AD9A-075F8B66F191}" type="presParOf" srcId="{AE5385CA-E411-4196-874B-FEDA404481A5}" destId="{BF9C162D-7927-4802-B86C-834DD09E7603}" srcOrd="6" destOrd="0" presId="urn:microsoft.com/office/officeart/2018/5/layout/IconCircleLabelList"/>
    <dgm:cxn modelId="{77AC48EF-B823-444A-8A9F-5973F4BDE6A0}" type="presParOf" srcId="{BF9C162D-7927-4802-B86C-834DD09E7603}" destId="{E4B68F86-0ABB-45A9-88F3-E05C28ACA1C8}" srcOrd="0" destOrd="0" presId="urn:microsoft.com/office/officeart/2018/5/layout/IconCircleLabelList"/>
    <dgm:cxn modelId="{30752FD9-C566-4800-98A5-B2288BF5F6F2}" type="presParOf" srcId="{BF9C162D-7927-4802-B86C-834DD09E7603}" destId="{EBE0B2E4-1663-4B2C-BCDB-3C9428E456D3}" srcOrd="1" destOrd="0" presId="urn:microsoft.com/office/officeart/2018/5/layout/IconCircleLabelList"/>
    <dgm:cxn modelId="{3A2940FF-66C7-48FA-9D0A-03BEDDFE9B76}" type="presParOf" srcId="{BF9C162D-7927-4802-B86C-834DD09E7603}" destId="{FFE55652-44C1-4FF8-AC05-B4FF8C6D6BF9}" srcOrd="2" destOrd="0" presId="urn:microsoft.com/office/officeart/2018/5/layout/IconCircleLabelList"/>
    <dgm:cxn modelId="{6A3F969B-59B9-4754-AEC1-C46B400BF605}" type="presParOf" srcId="{BF9C162D-7927-4802-B86C-834DD09E7603}" destId="{5A31F230-4FC6-468F-9399-E7247AA59F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B7A47-3512-4E46-9DD5-74C19E85A5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5E2561-1BF2-4A9B-AEAE-F6F90585858C}">
      <dgm:prSet/>
      <dgm:spPr/>
      <dgm:t>
        <a:bodyPr/>
        <a:lstStyle/>
        <a:p>
          <a:r>
            <a:rPr lang="en-US" dirty="0"/>
            <a:t>Research Type: Survey and Interviews </a:t>
          </a:r>
        </a:p>
      </dgm:t>
    </dgm:pt>
    <dgm:pt modelId="{E9206BB4-6572-42BC-BE16-47346DF74BCA}" type="parTrans" cxnId="{248B999A-5E54-4A83-9498-87D80494B3AF}">
      <dgm:prSet/>
      <dgm:spPr/>
      <dgm:t>
        <a:bodyPr/>
        <a:lstStyle/>
        <a:p>
          <a:endParaRPr lang="en-US"/>
        </a:p>
      </dgm:t>
    </dgm:pt>
    <dgm:pt modelId="{A460D8F8-27BC-4BBA-99AE-682991FA8210}" type="sibTrans" cxnId="{248B999A-5E54-4A83-9498-87D80494B3AF}">
      <dgm:prSet/>
      <dgm:spPr/>
      <dgm:t>
        <a:bodyPr/>
        <a:lstStyle/>
        <a:p>
          <a:endParaRPr lang="en-US"/>
        </a:p>
      </dgm:t>
    </dgm:pt>
    <dgm:pt modelId="{FB883B3F-01A8-4B55-A1EB-8E6E59B464A4}">
      <dgm:prSet/>
      <dgm:spPr/>
      <dgm:t>
        <a:bodyPr/>
        <a:lstStyle/>
        <a:p>
          <a:r>
            <a:rPr lang="en-US"/>
            <a:t>Age: 18-24</a:t>
          </a:r>
        </a:p>
      </dgm:t>
    </dgm:pt>
    <dgm:pt modelId="{E9F04078-23A9-4CDA-B7A5-FDA73FD4218B}" type="parTrans" cxnId="{816AD2FE-4FFE-4045-B450-F3081F094420}">
      <dgm:prSet/>
      <dgm:spPr/>
      <dgm:t>
        <a:bodyPr/>
        <a:lstStyle/>
        <a:p>
          <a:endParaRPr lang="en-US"/>
        </a:p>
      </dgm:t>
    </dgm:pt>
    <dgm:pt modelId="{8F9D1221-DD4A-4AB2-A3EA-A5B9BE9EA792}" type="sibTrans" cxnId="{816AD2FE-4FFE-4045-B450-F3081F094420}">
      <dgm:prSet/>
      <dgm:spPr/>
      <dgm:t>
        <a:bodyPr/>
        <a:lstStyle/>
        <a:p>
          <a:endParaRPr lang="en-US"/>
        </a:p>
      </dgm:t>
    </dgm:pt>
    <dgm:pt modelId="{0C7C7E50-34E2-4232-9F83-07F38F05193D}">
      <dgm:prSet/>
      <dgm:spPr/>
      <dgm:t>
        <a:bodyPr/>
        <a:lstStyle/>
        <a:p>
          <a:r>
            <a:rPr lang="en-US"/>
            <a:t>Experience: Varies from &lt;1 year to 5+ years</a:t>
          </a:r>
        </a:p>
      </dgm:t>
    </dgm:pt>
    <dgm:pt modelId="{723BB3B8-8936-4C4E-8C7C-5404A273357D}" type="parTrans" cxnId="{6782BBF2-DE43-4242-BE06-F239D329C760}">
      <dgm:prSet/>
      <dgm:spPr/>
      <dgm:t>
        <a:bodyPr/>
        <a:lstStyle/>
        <a:p>
          <a:endParaRPr lang="en-US"/>
        </a:p>
      </dgm:t>
    </dgm:pt>
    <dgm:pt modelId="{EEDA958A-9C16-4844-9897-043E462F7E12}" type="sibTrans" cxnId="{6782BBF2-DE43-4242-BE06-F239D329C760}">
      <dgm:prSet/>
      <dgm:spPr/>
      <dgm:t>
        <a:bodyPr/>
        <a:lstStyle/>
        <a:p>
          <a:endParaRPr lang="en-US"/>
        </a:p>
      </dgm:t>
    </dgm:pt>
    <dgm:pt modelId="{C5E03DA4-F971-4F04-B0AC-3FF096AEE708}">
      <dgm:prSet/>
      <dgm:spPr/>
      <dgm:t>
        <a:bodyPr/>
        <a:lstStyle/>
        <a:p>
          <a:r>
            <a:rPr lang="en-US"/>
            <a:t>Average Skill level: Intermediate</a:t>
          </a:r>
        </a:p>
      </dgm:t>
    </dgm:pt>
    <dgm:pt modelId="{08042699-9B38-4CAC-9B68-046461D57E11}" type="parTrans" cxnId="{E1922490-752D-41C2-8050-781772E735A8}">
      <dgm:prSet/>
      <dgm:spPr/>
      <dgm:t>
        <a:bodyPr/>
        <a:lstStyle/>
        <a:p>
          <a:endParaRPr lang="en-US"/>
        </a:p>
      </dgm:t>
    </dgm:pt>
    <dgm:pt modelId="{A4F0E3DF-A53F-46C2-B002-3B0F48E32BF8}" type="sibTrans" cxnId="{E1922490-752D-41C2-8050-781772E735A8}">
      <dgm:prSet/>
      <dgm:spPr/>
      <dgm:t>
        <a:bodyPr/>
        <a:lstStyle/>
        <a:p>
          <a:endParaRPr lang="en-US"/>
        </a:p>
      </dgm:t>
    </dgm:pt>
    <dgm:pt modelId="{F4E6756A-9BF9-4B93-9917-1DD913510EF1}">
      <dgm:prSet/>
      <dgm:spPr/>
      <dgm:t>
        <a:bodyPr/>
        <a:lstStyle/>
        <a:p>
          <a:r>
            <a:rPr lang="en-US" dirty="0"/>
            <a:t>Haven’t used any similar applications</a:t>
          </a:r>
        </a:p>
      </dgm:t>
    </dgm:pt>
    <dgm:pt modelId="{67F33709-D5E0-4081-B4B6-0752140460DC}" type="parTrans" cxnId="{0995E9D7-C1EB-4C6C-B796-BB38A794F8F9}">
      <dgm:prSet/>
      <dgm:spPr/>
      <dgm:t>
        <a:bodyPr/>
        <a:lstStyle/>
        <a:p>
          <a:endParaRPr lang="en-US"/>
        </a:p>
      </dgm:t>
    </dgm:pt>
    <dgm:pt modelId="{7A0E1EAB-45E2-4016-84E3-26ED4FA2AE92}" type="sibTrans" cxnId="{0995E9D7-C1EB-4C6C-B796-BB38A794F8F9}">
      <dgm:prSet/>
      <dgm:spPr/>
      <dgm:t>
        <a:bodyPr/>
        <a:lstStyle/>
        <a:p>
          <a:endParaRPr lang="en-US"/>
        </a:p>
      </dgm:t>
    </dgm:pt>
    <dgm:pt modelId="{3453D263-1766-48CA-A69C-DA33C675A75D}">
      <dgm:prSet/>
      <dgm:spPr/>
      <dgm:t>
        <a:bodyPr/>
        <a:lstStyle/>
        <a:p>
          <a:r>
            <a:rPr lang="en-US" dirty="0"/>
            <a:t>Commonly requested features:</a:t>
          </a:r>
        </a:p>
      </dgm:t>
    </dgm:pt>
    <dgm:pt modelId="{39BE7560-4E20-4B8E-B89D-1AB03341677E}" type="parTrans" cxnId="{CD9EB494-E767-4942-BFE9-9816A5CB4027}">
      <dgm:prSet/>
      <dgm:spPr/>
      <dgm:t>
        <a:bodyPr/>
        <a:lstStyle/>
        <a:p>
          <a:endParaRPr lang="en-US"/>
        </a:p>
      </dgm:t>
    </dgm:pt>
    <dgm:pt modelId="{ABBFFF2A-22DF-41B1-8C3A-68BE2EFB8EAD}" type="sibTrans" cxnId="{CD9EB494-E767-4942-BFE9-9816A5CB4027}">
      <dgm:prSet/>
      <dgm:spPr/>
      <dgm:t>
        <a:bodyPr/>
        <a:lstStyle/>
        <a:p>
          <a:endParaRPr lang="en-US"/>
        </a:p>
      </dgm:t>
    </dgm:pt>
    <dgm:pt modelId="{84199DB1-F93E-4A16-83BE-C9CC35D11FEB}">
      <dgm:prSet/>
      <dgm:spPr/>
      <dgm:t>
        <a:bodyPr/>
        <a:lstStyle/>
        <a:p>
          <a:r>
            <a:rPr lang="en-US" dirty="0"/>
            <a:t>Filtering problems</a:t>
          </a:r>
        </a:p>
      </dgm:t>
    </dgm:pt>
    <dgm:pt modelId="{3152F8F4-FCCB-44EB-BBE9-905316A830F8}" type="parTrans" cxnId="{0C064DBE-549C-42F1-9F99-98BE447EA734}">
      <dgm:prSet/>
      <dgm:spPr/>
      <dgm:t>
        <a:bodyPr/>
        <a:lstStyle/>
        <a:p>
          <a:endParaRPr lang="en-US"/>
        </a:p>
      </dgm:t>
    </dgm:pt>
    <dgm:pt modelId="{72418B48-7B03-492C-8406-7A2AE3FB8AAE}" type="sibTrans" cxnId="{0C064DBE-549C-42F1-9F99-98BE447EA734}">
      <dgm:prSet/>
      <dgm:spPr/>
      <dgm:t>
        <a:bodyPr/>
        <a:lstStyle/>
        <a:p>
          <a:endParaRPr lang="en-US"/>
        </a:p>
      </dgm:t>
    </dgm:pt>
    <dgm:pt modelId="{85CD9AAF-3DF6-4EE8-92CC-B764B8DF5979}">
      <dgm:prSet/>
      <dgm:spPr/>
      <dgm:t>
        <a:bodyPr/>
        <a:lstStyle/>
        <a:p>
          <a:r>
            <a:rPr lang="en-US" dirty="0"/>
            <a:t>Offline features</a:t>
          </a:r>
        </a:p>
      </dgm:t>
    </dgm:pt>
    <dgm:pt modelId="{75868D10-AADC-4CCE-9F42-8C2786B981D1}" type="parTrans" cxnId="{50B65128-7B85-4FC2-9C19-4DBCBC0456BA}">
      <dgm:prSet/>
      <dgm:spPr/>
      <dgm:t>
        <a:bodyPr/>
        <a:lstStyle/>
        <a:p>
          <a:endParaRPr lang="en-US"/>
        </a:p>
      </dgm:t>
    </dgm:pt>
    <dgm:pt modelId="{98B213A0-7264-48FB-BFFB-48A5B2C2C7A5}" type="sibTrans" cxnId="{50B65128-7B85-4FC2-9C19-4DBCBC0456BA}">
      <dgm:prSet/>
      <dgm:spPr/>
      <dgm:t>
        <a:bodyPr/>
        <a:lstStyle/>
        <a:p>
          <a:endParaRPr lang="en-US"/>
        </a:p>
      </dgm:t>
    </dgm:pt>
    <dgm:pt modelId="{638599F1-69A6-4D85-A4E4-C58BE6E5F73D}">
      <dgm:prSet/>
      <dgm:spPr/>
      <dgm:t>
        <a:bodyPr/>
        <a:lstStyle/>
        <a:p>
          <a:r>
            <a:rPr lang="en-US" dirty="0"/>
            <a:t>Community grading</a:t>
          </a:r>
        </a:p>
      </dgm:t>
    </dgm:pt>
    <dgm:pt modelId="{2E75D68C-0683-4404-81A7-96CA682E1FD2}" type="parTrans" cxnId="{9FCD8A0E-FE95-4922-BE4C-0AF1394C96B7}">
      <dgm:prSet/>
      <dgm:spPr/>
      <dgm:t>
        <a:bodyPr/>
        <a:lstStyle/>
        <a:p>
          <a:endParaRPr lang="en-US"/>
        </a:p>
      </dgm:t>
    </dgm:pt>
    <dgm:pt modelId="{B3A6F9D0-3BF3-489E-83BA-14473CBA3946}" type="sibTrans" cxnId="{9FCD8A0E-FE95-4922-BE4C-0AF1394C96B7}">
      <dgm:prSet/>
      <dgm:spPr/>
      <dgm:t>
        <a:bodyPr/>
        <a:lstStyle/>
        <a:p>
          <a:endParaRPr lang="en-US"/>
        </a:p>
      </dgm:t>
    </dgm:pt>
    <dgm:pt modelId="{D6855A57-6754-4170-BD1A-B886508B368F}">
      <dgm:prSet/>
      <dgm:spPr/>
      <dgm:t>
        <a:bodyPr/>
        <a:lstStyle/>
        <a:p>
          <a:r>
            <a:rPr lang="en-US"/>
            <a:t>Statistical tracking</a:t>
          </a:r>
        </a:p>
      </dgm:t>
    </dgm:pt>
    <dgm:pt modelId="{578EBBAA-8E3F-47C2-9CE3-42DA00017453}" type="parTrans" cxnId="{7223123B-83D0-4239-ACF8-A2E9E40899EC}">
      <dgm:prSet/>
      <dgm:spPr/>
      <dgm:t>
        <a:bodyPr/>
        <a:lstStyle/>
        <a:p>
          <a:endParaRPr lang="en-US"/>
        </a:p>
      </dgm:t>
    </dgm:pt>
    <dgm:pt modelId="{E2666002-CF10-4809-A083-1FB8B14481D3}" type="sibTrans" cxnId="{7223123B-83D0-4239-ACF8-A2E9E40899EC}">
      <dgm:prSet/>
      <dgm:spPr/>
      <dgm:t>
        <a:bodyPr/>
        <a:lstStyle/>
        <a:p>
          <a:endParaRPr lang="en-US"/>
        </a:p>
      </dgm:t>
    </dgm:pt>
    <dgm:pt modelId="{71B54EBD-DBCF-4327-91D6-E40E2BF9F87F}" type="pres">
      <dgm:prSet presAssocID="{4A6B7A47-3512-4E46-9DD5-74C19E85A55D}" presName="root" presStyleCnt="0">
        <dgm:presLayoutVars>
          <dgm:dir/>
          <dgm:resizeHandles val="exact"/>
        </dgm:presLayoutVars>
      </dgm:prSet>
      <dgm:spPr/>
    </dgm:pt>
    <dgm:pt modelId="{F44E23CB-2A6F-41B8-B25E-ADAB6321D657}" type="pres">
      <dgm:prSet presAssocID="{415E2561-1BF2-4A9B-AEAE-F6F90585858C}" presName="compNode" presStyleCnt="0"/>
      <dgm:spPr/>
    </dgm:pt>
    <dgm:pt modelId="{DF429E6B-B52E-44AF-8FD2-61AE470BC8E4}" type="pres">
      <dgm:prSet presAssocID="{415E2561-1BF2-4A9B-AEAE-F6F90585858C}" presName="bgRect" presStyleLbl="bgShp" presStyleIdx="0" presStyleCnt="6"/>
      <dgm:spPr>
        <a:solidFill>
          <a:schemeClr val="accent6"/>
        </a:solidFill>
      </dgm:spPr>
    </dgm:pt>
    <dgm:pt modelId="{1A4D800A-4A9B-4F12-9350-58BAC38F683F}" type="pres">
      <dgm:prSet presAssocID="{415E2561-1BF2-4A9B-AEAE-F6F90585858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1E4D947-75FE-4AF9-BF5B-F4A34090EF2B}" type="pres">
      <dgm:prSet presAssocID="{415E2561-1BF2-4A9B-AEAE-F6F90585858C}" presName="spaceRect" presStyleCnt="0"/>
      <dgm:spPr/>
    </dgm:pt>
    <dgm:pt modelId="{87DBEE4B-5D7B-4C1D-85B7-F3E15660C298}" type="pres">
      <dgm:prSet presAssocID="{415E2561-1BF2-4A9B-AEAE-F6F90585858C}" presName="parTx" presStyleLbl="revTx" presStyleIdx="0" presStyleCnt="7">
        <dgm:presLayoutVars>
          <dgm:chMax val="0"/>
          <dgm:chPref val="0"/>
        </dgm:presLayoutVars>
      </dgm:prSet>
      <dgm:spPr/>
    </dgm:pt>
    <dgm:pt modelId="{D43AFCC3-D69E-4BFE-926E-10523A811EDC}" type="pres">
      <dgm:prSet presAssocID="{A460D8F8-27BC-4BBA-99AE-682991FA8210}" presName="sibTrans" presStyleCnt="0"/>
      <dgm:spPr/>
    </dgm:pt>
    <dgm:pt modelId="{36FBDAE3-EB31-4CAF-87D4-60E5814F4B43}" type="pres">
      <dgm:prSet presAssocID="{FB883B3F-01A8-4B55-A1EB-8E6E59B464A4}" presName="compNode" presStyleCnt="0"/>
      <dgm:spPr/>
    </dgm:pt>
    <dgm:pt modelId="{A3B672F3-D994-475C-B52C-3D0DCDCCDDF4}" type="pres">
      <dgm:prSet presAssocID="{FB883B3F-01A8-4B55-A1EB-8E6E59B464A4}" presName="bgRect" presStyleLbl="bgShp" presStyleIdx="1" presStyleCnt="6"/>
      <dgm:spPr>
        <a:solidFill>
          <a:schemeClr val="accent6"/>
        </a:solidFill>
      </dgm:spPr>
    </dgm:pt>
    <dgm:pt modelId="{D17F18BD-A9D1-480E-A890-41A43123E325}" type="pres">
      <dgm:prSet presAssocID="{FB883B3F-01A8-4B55-A1EB-8E6E59B464A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ke"/>
        </a:ext>
      </dgm:extLst>
    </dgm:pt>
    <dgm:pt modelId="{782D07AE-DFB9-475E-ADE3-E679A4299BDF}" type="pres">
      <dgm:prSet presAssocID="{FB883B3F-01A8-4B55-A1EB-8E6E59B464A4}" presName="spaceRect" presStyleCnt="0"/>
      <dgm:spPr/>
    </dgm:pt>
    <dgm:pt modelId="{03583BAE-8A10-46A5-AD99-4C224064A010}" type="pres">
      <dgm:prSet presAssocID="{FB883B3F-01A8-4B55-A1EB-8E6E59B464A4}" presName="parTx" presStyleLbl="revTx" presStyleIdx="1" presStyleCnt="7">
        <dgm:presLayoutVars>
          <dgm:chMax val="0"/>
          <dgm:chPref val="0"/>
        </dgm:presLayoutVars>
      </dgm:prSet>
      <dgm:spPr/>
    </dgm:pt>
    <dgm:pt modelId="{7CA81055-4128-4CD3-93EB-FC5DF0F54AA4}" type="pres">
      <dgm:prSet presAssocID="{8F9D1221-DD4A-4AB2-A3EA-A5B9BE9EA792}" presName="sibTrans" presStyleCnt="0"/>
      <dgm:spPr/>
    </dgm:pt>
    <dgm:pt modelId="{2391787B-E299-4BCA-A25F-88E884ECFB1B}" type="pres">
      <dgm:prSet presAssocID="{0C7C7E50-34E2-4232-9F83-07F38F05193D}" presName="compNode" presStyleCnt="0"/>
      <dgm:spPr/>
    </dgm:pt>
    <dgm:pt modelId="{CA3AA908-AFA2-43DB-986B-7908853AFE47}" type="pres">
      <dgm:prSet presAssocID="{0C7C7E50-34E2-4232-9F83-07F38F05193D}" presName="bgRect" presStyleLbl="bgShp" presStyleIdx="2" presStyleCnt="6"/>
      <dgm:spPr>
        <a:solidFill>
          <a:schemeClr val="accent6"/>
        </a:solidFill>
      </dgm:spPr>
    </dgm:pt>
    <dgm:pt modelId="{E7251479-CE1A-491F-A295-55D05DBA3B19}" type="pres">
      <dgm:prSet presAssocID="{0C7C7E50-34E2-4232-9F83-07F38F05193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5"/>
        </a:ext>
      </dgm:extLst>
    </dgm:pt>
    <dgm:pt modelId="{987B72CB-B86E-4EE6-8B7B-83858148AB28}" type="pres">
      <dgm:prSet presAssocID="{0C7C7E50-34E2-4232-9F83-07F38F05193D}" presName="spaceRect" presStyleCnt="0"/>
      <dgm:spPr/>
    </dgm:pt>
    <dgm:pt modelId="{A6ECEBA7-D3F0-4839-89B6-89F047CAB5DC}" type="pres">
      <dgm:prSet presAssocID="{0C7C7E50-34E2-4232-9F83-07F38F05193D}" presName="parTx" presStyleLbl="revTx" presStyleIdx="2" presStyleCnt="7">
        <dgm:presLayoutVars>
          <dgm:chMax val="0"/>
          <dgm:chPref val="0"/>
        </dgm:presLayoutVars>
      </dgm:prSet>
      <dgm:spPr/>
    </dgm:pt>
    <dgm:pt modelId="{85BDAF65-9170-4818-9245-FA815F62765B}" type="pres">
      <dgm:prSet presAssocID="{EEDA958A-9C16-4844-9897-043E462F7E12}" presName="sibTrans" presStyleCnt="0"/>
      <dgm:spPr/>
    </dgm:pt>
    <dgm:pt modelId="{42C30132-01D2-4659-98C6-F7F22422E9AE}" type="pres">
      <dgm:prSet presAssocID="{C5E03DA4-F971-4F04-B0AC-3FF096AEE708}" presName="compNode" presStyleCnt="0"/>
      <dgm:spPr/>
    </dgm:pt>
    <dgm:pt modelId="{7A84FAAF-5B58-4EB3-AF40-E5922BC32173}" type="pres">
      <dgm:prSet presAssocID="{C5E03DA4-F971-4F04-B0AC-3FF096AEE708}" presName="bgRect" presStyleLbl="bgShp" presStyleIdx="3" presStyleCnt="6"/>
      <dgm:spPr>
        <a:solidFill>
          <a:schemeClr val="accent6"/>
        </a:solidFill>
      </dgm:spPr>
    </dgm:pt>
    <dgm:pt modelId="{3C671D02-7401-45A6-AB04-56436EDA1A78}" type="pres">
      <dgm:prSet presAssocID="{C5E03DA4-F971-4F04-B0AC-3FF096AEE70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DE7BC35-A45D-4964-B810-7795BD32317B}" type="pres">
      <dgm:prSet presAssocID="{C5E03DA4-F971-4F04-B0AC-3FF096AEE708}" presName="spaceRect" presStyleCnt="0"/>
      <dgm:spPr/>
    </dgm:pt>
    <dgm:pt modelId="{B936001F-B398-4880-A889-A77CF1266D70}" type="pres">
      <dgm:prSet presAssocID="{C5E03DA4-F971-4F04-B0AC-3FF096AEE708}" presName="parTx" presStyleLbl="revTx" presStyleIdx="3" presStyleCnt="7">
        <dgm:presLayoutVars>
          <dgm:chMax val="0"/>
          <dgm:chPref val="0"/>
        </dgm:presLayoutVars>
      </dgm:prSet>
      <dgm:spPr/>
    </dgm:pt>
    <dgm:pt modelId="{7D65B5AA-528A-4883-8CB4-1D2CADDE3883}" type="pres">
      <dgm:prSet presAssocID="{A4F0E3DF-A53F-46C2-B002-3B0F48E32BF8}" presName="sibTrans" presStyleCnt="0"/>
      <dgm:spPr/>
    </dgm:pt>
    <dgm:pt modelId="{8812402D-A6DB-46FA-92F7-5FA8918A0B12}" type="pres">
      <dgm:prSet presAssocID="{F4E6756A-9BF9-4B93-9917-1DD913510EF1}" presName="compNode" presStyleCnt="0"/>
      <dgm:spPr/>
    </dgm:pt>
    <dgm:pt modelId="{D96AD034-7905-4C7E-BE70-E1F3C1CC964C}" type="pres">
      <dgm:prSet presAssocID="{F4E6756A-9BF9-4B93-9917-1DD913510EF1}" presName="bgRect" presStyleLbl="bgShp" presStyleIdx="4" presStyleCnt="6"/>
      <dgm:spPr>
        <a:solidFill>
          <a:schemeClr val="accent6"/>
        </a:solidFill>
      </dgm:spPr>
    </dgm:pt>
    <dgm:pt modelId="{A6742560-2FB0-4A72-8171-C8D96D5AEEF1}" type="pres">
      <dgm:prSet presAssocID="{F4E6756A-9BF9-4B93-9917-1DD913510EF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5D975E0-3A0B-4801-89A3-6A2CD7465CA9}" type="pres">
      <dgm:prSet presAssocID="{F4E6756A-9BF9-4B93-9917-1DD913510EF1}" presName="spaceRect" presStyleCnt="0"/>
      <dgm:spPr/>
    </dgm:pt>
    <dgm:pt modelId="{D6BEE8DB-A857-4FC3-A4D7-A086F4F1C01C}" type="pres">
      <dgm:prSet presAssocID="{F4E6756A-9BF9-4B93-9917-1DD913510EF1}" presName="parTx" presStyleLbl="revTx" presStyleIdx="4" presStyleCnt="7">
        <dgm:presLayoutVars>
          <dgm:chMax val="0"/>
          <dgm:chPref val="0"/>
        </dgm:presLayoutVars>
      </dgm:prSet>
      <dgm:spPr/>
    </dgm:pt>
    <dgm:pt modelId="{F9E70461-D3CF-405B-952A-0DA429969EA4}" type="pres">
      <dgm:prSet presAssocID="{7A0E1EAB-45E2-4016-84E3-26ED4FA2AE92}" presName="sibTrans" presStyleCnt="0"/>
      <dgm:spPr/>
    </dgm:pt>
    <dgm:pt modelId="{CBFFE46E-4805-436B-92E6-3D722D876D3F}" type="pres">
      <dgm:prSet presAssocID="{3453D263-1766-48CA-A69C-DA33C675A75D}" presName="compNode" presStyleCnt="0"/>
      <dgm:spPr/>
    </dgm:pt>
    <dgm:pt modelId="{1CE7FD9B-0F18-4F10-AE99-E58E24024C0B}" type="pres">
      <dgm:prSet presAssocID="{3453D263-1766-48CA-A69C-DA33C675A75D}" presName="bgRect" presStyleLbl="bgShp" presStyleIdx="5" presStyleCnt="6" custScaleY="296087"/>
      <dgm:spPr>
        <a:solidFill>
          <a:schemeClr val="accent6"/>
        </a:solidFill>
      </dgm:spPr>
    </dgm:pt>
    <dgm:pt modelId="{46927EAB-AA24-4EAB-A5E7-8362F4B56D59}" type="pres">
      <dgm:prSet presAssocID="{3453D263-1766-48CA-A69C-DA33C675A75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E95354-F791-4CD4-92B1-72FCE4A2F1B4}" type="pres">
      <dgm:prSet presAssocID="{3453D263-1766-48CA-A69C-DA33C675A75D}" presName="spaceRect" presStyleCnt="0"/>
      <dgm:spPr/>
    </dgm:pt>
    <dgm:pt modelId="{3AB9DB2E-F5E8-43AD-99E9-3896C61EA1FF}" type="pres">
      <dgm:prSet presAssocID="{3453D263-1766-48CA-A69C-DA33C675A75D}" presName="parTx" presStyleLbl="revTx" presStyleIdx="5" presStyleCnt="7">
        <dgm:presLayoutVars>
          <dgm:chMax val="0"/>
          <dgm:chPref val="0"/>
        </dgm:presLayoutVars>
      </dgm:prSet>
      <dgm:spPr/>
    </dgm:pt>
    <dgm:pt modelId="{FA5B831E-69A3-4A47-99A5-EC0B2ACCC082}" type="pres">
      <dgm:prSet presAssocID="{3453D263-1766-48CA-A69C-DA33C675A75D}" presName="desTx" presStyleLbl="revTx" presStyleIdx="6" presStyleCnt="7" custLinFactNeighborX="-15315" custLinFactNeighborY="2060">
        <dgm:presLayoutVars/>
      </dgm:prSet>
      <dgm:spPr/>
    </dgm:pt>
  </dgm:ptLst>
  <dgm:cxnLst>
    <dgm:cxn modelId="{9FCD8A0E-FE95-4922-BE4C-0AF1394C96B7}" srcId="{3453D263-1766-48CA-A69C-DA33C675A75D}" destId="{638599F1-69A6-4D85-A4E4-C58BE6E5F73D}" srcOrd="2" destOrd="0" parTransId="{2E75D68C-0683-4404-81A7-96CA682E1FD2}" sibTransId="{B3A6F9D0-3BF3-489E-83BA-14473CBA3946}"/>
    <dgm:cxn modelId="{E755C50E-3E53-42AD-8ECA-100DE5F74F15}" type="presOf" srcId="{638599F1-69A6-4D85-A4E4-C58BE6E5F73D}" destId="{FA5B831E-69A3-4A47-99A5-EC0B2ACCC082}" srcOrd="0" destOrd="2" presId="urn:microsoft.com/office/officeart/2018/2/layout/IconVerticalSolidList"/>
    <dgm:cxn modelId="{50B65128-7B85-4FC2-9C19-4DBCBC0456BA}" srcId="{3453D263-1766-48CA-A69C-DA33C675A75D}" destId="{85CD9AAF-3DF6-4EE8-92CC-B764B8DF5979}" srcOrd="1" destOrd="0" parTransId="{75868D10-AADC-4CCE-9F42-8C2786B981D1}" sibTransId="{98B213A0-7264-48FB-BFFB-48A5B2C2C7A5}"/>
    <dgm:cxn modelId="{2023422B-5024-4CF1-B33C-FDC37C98A8C7}" type="presOf" srcId="{84199DB1-F93E-4A16-83BE-C9CC35D11FEB}" destId="{FA5B831E-69A3-4A47-99A5-EC0B2ACCC082}" srcOrd="0" destOrd="0" presId="urn:microsoft.com/office/officeart/2018/2/layout/IconVerticalSolidList"/>
    <dgm:cxn modelId="{7223123B-83D0-4239-ACF8-A2E9E40899EC}" srcId="{3453D263-1766-48CA-A69C-DA33C675A75D}" destId="{D6855A57-6754-4170-BD1A-B886508B368F}" srcOrd="3" destOrd="0" parTransId="{578EBBAA-8E3F-47C2-9CE3-42DA00017453}" sibTransId="{E2666002-CF10-4809-A083-1FB8B14481D3}"/>
    <dgm:cxn modelId="{F505D73F-3A2B-46FA-8E86-E465E5C7C3F7}" type="presOf" srcId="{D6855A57-6754-4170-BD1A-B886508B368F}" destId="{FA5B831E-69A3-4A47-99A5-EC0B2ACCC082}" srcOrd="0" destOrd="3" presId="urn:microsoft.com/office/officeart/2018/2/layout/IconVerticalSolidList"/>
    <dgm:cxn modelId="{C677F850-E743-4D5D-AE6D-1D728CEC7314}" type="presOf" srcId="{C5E03DA4-F971-4F04-B0AC-3FF096AEE708}" destId="{B936001F-B398-4880-A889-A77CF1266D70}" srcOrd="0" destOrd="0" presId="urn:microsoft.com/office/officeart/2018/2/layout/IconVerticalSolidList"/>
    <dgm:cxn modelId="{E1922490-752D-41C2-8050-781772E735A8}" srcId="{4A6B7A47-3512-4E46-9DD5-74C19E85A55D}" destId="{C5E03DA4-F971-4F04-B0AC-3FF096AEE708}" srcOrd="3" destOrd="0" parTransId="{08042699-9B38-4CAC-9B68-046461D57E11}" sibTransId="{A4F0E3DF-A53F-46C2-B002-3B0F48E32BF8}"/>
    <dgm:cxn modelId="{CD9EB494-E767-4942-BFE9-9816A5CB4027}" srcId="{4A6B7A47-3512-4E46-9DD5-74C19E85A55D}" destId="{3453D263-1766-48CA-A69C-DA33C675A75D}" srcOrd="5" destOrd="0" parTransId="{39BE7560-4E20-4B8E-B89D-1AB03341677E}" sibTransId="{ABBFFF2A-22DF-41B1-8C3A-68BE2EFB8EAD}"/>
    <dgm:cxn modelId="{248B999A-5E54-4A83-9498-87D80494B3AF}" srcId="{4A6B7A47-3512-4E46-9DD5-74C19E85A55D}" destId="{415E2561-1BF2-4A9B-AEAE-F6F90585858C}" srcOrd="0" destOrd="0" parTransId="{E9206BB4-6572-42BC-BE16-47346DF74BCA}" sibTransId="{A460D8F8-27BC-4BBA-99AE-682991FA8210}"/>
    <dgm:cxn modelId="{1A0BFABB-023C-429E-81A8-3C68CCC6F96C}" type="presOf" srcId="{0C7C7E50-34E2-4232-9F83-07F38F05193D}" destId="{A6ECEBA7-D3F0-4839-89B6-89F047CAB5DC}" srcOrd="0" destOrd="0" presId="urn:microsoft.com/office/officeart/2018/2/layout/IconVerticalSolidList"/>
    <dgm:cxn modelId="{0C064DBE-549C-42F1-9F99-98BE447EA734}" srcId="{3453D263-1766-48CA-A69C-DA33C675A75D}" destId="{84199DB1-F93E-4A16-83BE-C9CC35D11FEB}" srcOrd="0" destOrd="0" parTransId="{3152F8F4-FCCB-44EB-BBE9-905316A830F8}" sibTransId="{72418B48-7B03-492C-8406-7A2AE3FB8AAE}"/>
    <dgm:cxn modelId="{CB2E2CCF-1430-4891-A8CB-9C5E2337A2C4}" type="presOf" srcId="{85CD9AAF-3DF6-4EE8-92CC-B764B8DF5979}" destId="{FA5B831E-69A3-4A47-99A5-EC0B2ACCC082}" srcOrd="0" destOrd="1" presId="urn:microsoft.com/office/officeart/2018/2/layout/IconVerticalSolidList"/>
    <dgm:cxn modelId="{3D7AADD4-D1C4-4455-BBA4-7E6F8718CAC2}" type="presOf" srcId="{3453D263-1766-48CA-A69C-DA33C675A75D}" destId="{3AB9DB2E-F5E8-43AD-99E9-3896C61EA1FF}" srcOrd="0" destOrd="0" presId="urn:microsoft.com/office/officeart/2018/2/layout/IconVerticalSolidList"/>
    <dgm:cxn modelId="{0995E9D7-C1EB-4C6C-B796-BB38A794F8F9}" srcId="{4A6B7A47-3512-4E46-9DD5-74C19E85A55D}" destId="{F4E6756A-9BF9-4B93-9917-1DD913510EF1}" srcOrd="4" destOrd="0" parTransId="{67F33709-D5E0-4081-B4B6-0752140460DC}" sibTransId="{7A0E1EAB-45E2-4016-84E3-26ED4FA2AE92}"/>
    <dgm:cxn modelId="{61A71BDD-F21E-4C09-94B6-1CB1D1FFF0E6}" type="presOf" srcId="{4A6B7A47-3512-4E46-9DD5-74C19E85A55D}" destId="{71B54EBD-DBCF-4327-91D6-E40E2BF9F87F}" srcOrd="0" destOrd="0" presId="urn:microsoft.com/office/officeart/2018/2/layout/IconVerticalSolidList"/>
    <dgm:cxn modelId="{DF6C29DF-9E74-4733-9A0A-AC4432D02A65}" type="presOf" srcId="{FB883B3F-01A8-4B55-A1EB-8E6E59B464A4}" destId="{03583BAE-8A10-46A5-AD99-4C224064A010}" srcOrd="0" destOrd="0" presId="urn:microsoft.com/office/officeart/2018/2/layout/IconVerticalSolidList"/>
    <dgm:cxn modelId="{6782BBF2-DE43-4242-BE06-F239D329C760}" srcId="{4A6B7A47-3512-4E46-9DD5-74C19E85A55D}" destId="{0C7C7E50-34E2-4232-9F83-07F38F05193D}" srcOrd="2" destOrd="0" parTransId="{723BB3B8-8936-4C4E-8C7C-5404A273357D}" sibTransId="{EEDA958A-9C16-4844-9897-043E462F7E12}"/>
    <dgm:cxn modelId="{8AC005F3-1E56-42F8-BBF1-AB84871E962E}" type="presOf" srcId="{F4E6756A-9BF9-4B93-9917-1DD913510EF1}" destId="{D6BEE8DB-A857-4FC3-A4D7-A086F4F1C01C}" srcOrd="0" destOrd="0" presId="urn:microsoft.com/office/officeart/2018/2/layout/IconVerticalSolidList"/>
    <dgm:cxn modelId="{DEAB8CF3-4E30-4ED3-9526-0C2251ECF935}" type="presOf" srcId="{415E2561-1BF2-4A9B-AEAE-F6F90585858C}" destId="{87DBEE4B-5D7B-4C1D-85B7-F3E15660C298}" srcOrd="0" destOrd="0" presId="urn:microsoft.com/office/officeart/2018/2/layout/IconVerticalSolidList"/>
    <dgm:cxn modelId="{816AD2FE-4FFE-4045-B450-F3081F094420}" srcId="{4A6B7A47-3512-4E46-9DD5-74C19E85A55D}" destId="{FB883B3F-01A8-4B55-A1EB-8E6E59B464A4}" srcOrd="1" destOrd="0" parTransId="{E9F04078-23A9-4CDA-B7A5-FDA73FD4218B}" sibTransId="{8F9D1221-DD4A-4AB2-A3EA-A5B9BE9EA792}"/>
    <dgm:cxn modelId="{E4EB1C0A-AF71-4DC9-B107-6857A372CB8A}" type="presParOf" srcId="{71B54EBD-DBCF-4327-91D6-E40E2BF9F87F}" destId="{F44E23CB-2A6F-41B8-B25E-ADAB6321D657}" srcOrd="0" destOrd="0" presId="urn:microsoft.com/office/officeart/2018/2/layout/IconVerticalSolidList"/>
    <dgm:cxn modelId="{B7B5BB0A-A76C-467D-B87D-4C1A63F9057C}" type="presParOf" srcId="{F44E23CB-2A6F-41B8-B25E-ADAB6321D657}" destId="{DF429E6B-B52E-44AF-8FD2-61AE470BC8E4}" srcOrd="0" destOrd="0" presId="urn:microsoft.com/office/officeart/2018/2/layout/IconVerticalSolidList"/>
    <dgm:cxn modelId="{D76FF8CC-81E0-4097-A11D-B2BCC8B4465E}" type="presParOf" srcId="{F44E23CB-2A6F-41B8-B25E-ADAB6321D657}" destId="{1A4D800A-4A9B-4F12-9350-58BAC38F683F}" srcOrd="1" destOrd="0" presId="urn:microsoft.com/office/officeart/2018/2/layout/IconVerticalSolidList"/>
    <dgm:cxn modelId="{15E71DB7-2B08-4CE8-9E73-1B7DFB4411DE}" type="presParOf" srcId="{F44E23CB-2A6F-41B8-B25E-ADAB6321D657}" destId="{81E4D947-75FE-4AF9-BF5B-F4A34090EF2B}" srcOrd="2" destOrd="0" presId="urn:microsoft.com/office/officeart/2018/2/layout/IconVerticalSolidList"/>
    <dgm:cxn modelId="{6C0B1D70-BC34-4377-90EA-66F860370893}" type="presParOf" srcId="{F44E23CB-2A6F-41B8-B25E-ADAB6321D657}" destId="{87DBEE4B-5D7B-4C1D-85B7-F3E15660C298}" srcOrd="3" destOrd="0" presId="urn:microsoft.com/office/officeart/2018/2/layout/IconVerticalSolidList"/>
    <dgm:cxn modelId="{2D5D2864-04A3-42AA-8E2E-A5046C31D4F1}" type="presParOf" srcId="{71B54EBD-DBCF-4327-91D6-E40E2BF9F87F}" destId="{D43AFCC3-D69E-4BFE-926E-10523A811EDC}" srcOrd="1" destOrd="0" presId="urn:microsoft.com/office/officeart/2018/2/layout/IconVerticalSolidList"/>
    <dgm:cxn modelId="{8DB4D51F-560A-4EC8-8BDB-990B4FEAB050}" type="presParOf" srcId="{71B54EBD-DBCF-4327-91D6-E40E2BF9F87F}" destId="{36FBDAE3-EB31-4CAF-87D4-60E5814F4B43}" srcOrd="2" destOrd="0" presId="urn:microsoft.com/office/officeart/2018/2/layout/IconVerticalSolidList"/>
    <dgm:cxn modelId="{D10569CE-0FF0-44B8-B321-1399B41DA4C3}" type="presParOf" srcId="{36FBDAE3-EB31-4CAF-87D4-60E5814F4B43}" destId="{A3B672F3-D994-475C-B52C-3D0DCDCCDDF4}" srcOrd="0" destOrd="0" presId="urn:microsoft.com/office/officeart/2018/2/layout/IconVerticalSolidList"/>
    <dgm:cxn modelId="{E460BAB1-6099-4B0F-8C1E-37238B8884DD}" type="presParOf" srcId="{36FBDAE3-EB31-4CAF-87D4-60E5814F4B43}" destId="{D17F18BD-A9D1-480E-A890-41A43123E325}" srcOrd="1" destOrd="0" presId="urn:microsoft.com/office/officeart/2018/2/layout/IconVerticalSolidList"/>
    <dgm:cxn modelId="{76EC2A1A-E48A-4325-930A-C02631C5BE52}" type="presParOf" srcId="{36FBDAE3-EB31-4CAF-87D4-60E5814F4B43}" destId="{782D07AE-DFB9-475E-ADE3-E679A4299BDF}" srcOrd="2" destOrd="0" presId="urn:microsoft.com/office/officeart/2018/2/layout/IconVerticalSolidList"/>
    <dgm:cxn modelId="{2B7AB335-AEE5-40B6-A051-F506E9DDF9A4}" type="presParOf" srcId="{36FBDAE3-EB31-4CAF-87D4-60E5814F4B43}" destId="{03583BAE-8A10-46A5-AD99-4C224064A010}" srcOrd="3" destOrd="0" presId="urn:microsoft.com/office/officeart/2018/2/layout/IconVerticalSolidList"/>
    <dgm:cxn modelId="{A5F22E9C-0E95-4F33-AA58-548E4A0E20EB}" type="presParOf" srcId="{71B54EBD-DBCF-4327-91D6-E40E2BF9F87F}" destId="{7CA81055-4128-4CD3-93EB-FC5DF0F54AA4}" srcOrd="3" destOrd="0" presId="urn:microsoft.com/office/officeart/2018/2/layout/IconVerticalSolidList"/>
    <dgm:cxn modelId="{33C6B5D6-BFF8-4056-94A2-766EF63D1894}" type="presParOf" srcId="{71B54EBD-DBCF-4327-91D6-E40E2BF9F87F}" destId="{2391787B-E299-4BCA-A25F-88E884ECFB1B}" srcOrd="4" destOrd="0" presId="urn:microsoft.com/office/officeart/2018/2/layout/IconVerticalSolidList"/>
    <dgm:cxn modelId="{BE0C5E18-FA4F-4792-A586-EAA57336905D}" type="presParOf" srcId="{2391787B-E299-4BCA-A25F-88E884ECFB1B}" destId="{CA3AA908-AFA2-43DB-986B-7908853AFE47}" srcOrd="0" destOrd="0" presId="urn:microsoft.com/office/officeart/2018/2/layout/IconVerticalSolidList"/>
    <dgm:cxn modelId="{C1D6D8DF-4ED8-485F-8F67-A2F7D6A01DDD}" type="presParOf" srcId="{2391787B-E299-4BCA-A25F-88E884ECFB1B}" destId="{E7251479-CE1A-491F-A295-55D05DBA3B19}" srcOrd="1" destOrd="0" presId="urn:microsoft.com/office/officeart/2018/2/layout/IconVerticalSolidList"/>
    <dgm:cxn modelId="{E555423E-5C96-4336-89CB-BCD2A4B8C9F8}" type="presParOf" srcId="{2391787B-E299-4BCA-A25F-88E884ECFB1B}" destId="{987B72CB-B86E-4EE6-8B7B-83858148AB28}" srcOrd="2" destOrd="0" presId="urn:microsoft.com/office/officeart/2018/2/layout/IconVerticalSolidList"/>
    <dgm:cxn modelId="{DD73CE00-032F-4302-BDB7-CDE225BFE3C5}" type="presParOf" srcId="{2391787B-E299-4BCA-A25F-88E884ECFB1B}" destId="{A6ECEBA7-D3F0-4839-89B6-89F047CAB5DC}" srcOrd="3" destOrd="0" presId="urn:microsoft.com/office/officeart/2018/2/layout/IconVerticalSolidList"/>
    <dgm:cxn modelId="{69FF4AC8-C205-484B-9691-773BBAB1E86C}" type="presParOf" srcId="{71B54EBD-DBCF-4327-91D6-E40E2BF9F87F}" destId="{85BDAF65-9170-4818-9245-FA815F62765B}" srcOrd="5" destOrd="0" presId="urn:microsoft.com/office/officeart/2018/2/layout/IconVerticalSolidList"/>
    <dgm:cxn modelId="{4905C95C-61BD-420B-A051-598488ED0AA9}" type="presParOf" srcId="{71B54EBD-DBCF-4327-91D6-E40E2BF9F87F}" destId="{42C30132-01D2-4659-98C6-F7F22422E9AE}" srcOrd="6" destOrd="0" presId="urn:microsoft.com/office/officeart/2018/2/layout/IconVerticalSolidList"/>
    <dgm:cxn modelId="{723126B5-089D-4259-B89E-0C71AC851149}" type="presParOf" srcId="{42C30132-01D2-4659-98C6-F7F22422E9AE}" destId="{7A84FAAF-5B58-4EB3-AF40-E5922BC32173}" srcOrd="0" destOrd="0" presId="urn:microsoft.com/office/officeart/2018/2/layout/IconVerticalSolidList"/>
    <dgm:cxn modelId="{E65E9E89-661B-4E03-9B6E-5A19B1C80E26}" type="presParOf" srcId="{42C30132-01D2-4659-98C6-F7F22422E9AE}" destId="{3C671D02-7401-45A6-AB04-56436EDA1A78}" srcOrd="1" destOrd="0" presId="urn:microsoft.com/office/officeart/2018/2/layout/IconVerticalSolidList"/>
    <dgm:cxn modelId="{6AF200CE-0C27-403C-A31C-4041EFAB7C04}" type="presParOf" srcId="{42C30132-01D2-4659-98C6-F7F22422E9AE}" destId="{ADE7BC35-A45D-4964-B810-7795BD32317B}" srcOrd="2" destOrd="0" presId="urn:microsoft.com/office/officeart/2018/2/layout/IconVerticalSolidList"/>
    <dgm:cxn modelId="{5F677402-6936-4382-AF8E-F38F29A13B19}" type="presParOf" srcId="{42C30132-01D2-4659-98C6-F7F22422E9AE}" destId="{B936001F-B398-4880-A889-A77CF1266D70}" srcOrd="3" destOrd="0" presId="urn:microsoft.com/office/officeart/2018/2/layout/IconVerticalSolidList"/>
    <dgm:cxn modelId="{FDC269A5-5B30-499B-9426-27D560618899}" type="presParOf" srcId="{71B54EBD-DBCF-4327-91D6-E40E2BF9F87F}" destId="{7D65B5AA-528A-4883-8CB4-1D2CADDE3883}" srcOrd="7" destOrd="0" presId="urn:microsoft.com/office/officeart/2018/2/layout/IconVerticalSolidList"/>
    <dgm:cxn modelId="{310CBFE3-514F-41B6-AB9E-0FE111C0FD8B}" type="presParOf" srcId="{71B54EBD-DBCF-4327-91D6-E40E2BF9F87F}" destId="{8812402D-A6DB-46FA-92F7-5FA8918A0B12}" srcOrd="8" destOrd="0" presId="urn:microsoft.com/office/officeart/2018/2/layout/IconVerticalSolidList"/>
    <dgm:cxn modelId="{370A3862-A2ED-47B4-9379-D33D8AB5BBC0}" type="presParOf" srcId="{8812402D-A6DB-46FA-92F7-5FA8918A0B12}" destId="{D96AD034-7905-4C7E-BE70-E1F3C1CC964C}" srcOrd="0" destOrd="0" presId="urn:microsoft.com/office/officeart/2018/2/layout/IconVerticalSolidList"/>
    <dgm:cxn modelId="{0038682C-5D5B-4BD1-BA4C-3FE6CC85EADC}" type="presParOf" srcId="{8812402D-A6DB-46FA-92F7-5FA8918A0B12}" destId="{A6742560-2FB0-4A72-8171-C8D96D5AEEF1}" srcOrd="1" destOrd="0" presId="urn:microsoft.com/office/officeart/2018/2/layout/IconVerticalSolidList"/>
    <dgm:cxn modelId="{219F28B4-CEF8-401E-946F-0DF7570366E8}" type="presParOf" srcId="{8812402D-A6DB-46FA-92F7-5FA8918A0B12}" destId="{F5D975E0-3A0B-4801-89A3-6A2CD7465CA9}" srcOrd="2" destOrd="0" presId="urn:microsoft.com/office/officeart/2018/2/layout/IconVerticalSolidList"/>
    <dgm:cxn modelId="{FE44519F-E789-4B3E-BB21-FFD97BE89387}" type="presParOf" srcId="{8812402D-A6DB-46FA-92F7-5FA8918A0B12}" destId="{D6BEE8DB-A857-4FC3-A4D7-A086F4F1C01C}" srcOrd="3" destOrd="0" presId="urn:microsoft.com/office/officeart/2018/2/layout/IconVerticalSolidList"/>
    <dgm:cxn modelId="{704C49B4-0087-4283-BA66-C7C7C7BBA509}" type="presParOf" srcId="{71B54EBD-DBCF-4327-91D6-E40E2BF9F87F}" destId="{F9E70461-D3CF-405B-952A-0DA429969EA4}" srcOrd="9" destOrd="0" presId="urn:microsoft.com/office/officeart/2018/2/layout/IconVerticalSolidList"/>
    <dgm:cxn modelId="{4CFF1EEB-DC64-4A02-9FA2-4E539F9C2755}" type="presParOf" srcId="{71B54EBD-DBCF-4327-91D6-E40E2BF9F87F}" destId="{CBFFE46E-4805-436B-92E6-3D722D876D3F}" srcOrd="10" destOrd="0" presId="urn:microsoft.com/office/officeart/2018/2/layout/IconVerticalSolidList"/>
    <dgm:cxn modelId="{7BC27486-02A6-49DB-AFD6-247395B2B72C}" type="presParOf" srcId="{CBFFE46E-4805-436B-92E6-3D722D876D3F}" destId="{1CE7FD9B-0F18-4F10-AE99-E58E24024C0B}" srcOrd="0" destOrd="0" presId="urn:microsoft.com/office/officeart/2018/2/layout/IconVerticalSolidList"/>
    <dgm:cxn modelId="{F5F2DCEA-D440-4071-A0C0-A563E342DDC1}" type="presParOf" srcId="{CBFFE46E-4805-436B-92E6-3D722D876D3F}" destId="{46927EAB-AA24-4EAB-A5E7-8362F4B56D59}" srcOrd="1" destOrd="0" presId="urn:microsoft.com/office/officeart/2018/2/layout/IconVerticalSolidList"/>
    <dgm:cxn modelId="{E41A7B31-3946-4D32-B685-66523A560071}" type="presParOf" srcId="{CBFFE46E-4805-436B-92E6-3D722D876D3F}" destId="{60E95354-F791-4CD4-92B1-72FCE4A2F1B4}" srcOrd="2" destOrd="0" presId="urn:microsoft.com/office/officeart/2018/2/layout/IconVerticalSolidList"/>
    <dgm:cxn modelId="{5AA1B237-ED08-4D6E-A129-6B7E519DBAA3}" type="presParOf" srcId="{CBFFE46E-4805-436B-92E6-3D722D876D3F}" destId="{3AB9DB2E-F5E8-43AD-99E9-3896C61EA1FF}" srcOrd="3" destOrd="0" presId="urn:microsoft.com/office/officeart/2018/2/layout/IconVerticalSolidList"/>
    <dgm:cxn modelId="{5E6738EC-F552-410E-B4DD-7827873762C1}" type="presParOf" srcId="{CBFFE46E-4805-436B-92E6-3D722D876D3F}" destId="{FA5B831E-69A3-4A47-99A5-EC0B2ACCC08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51653E-393A-4CA4-B82C-E6238684C424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F78677-5DEF-414E-9FF4-7E871205248B}">
      <dgm:prSet/>
      <dgm:spPr/>
      <dgm:t>
        <a:bodyPr/>
        <a:lstStyle/>
        <a:p>
          <a:r>
            <a:rPr lang="en-US"/>
            <a:t>Design influenced mainly from our user research.</a:t>
          </a:r>
        </a:p>
      </dgm:t>
    </dgm:pt>
    <dgm:pt modelId="{FFBE5590-0032-4F62-AD00-36FDB5736B73}" type="parTrans" cxnId="{E7A8DDDF-5D09-4491-AB22-B767FC408EB6}">
      <dgm:prSet/>
      <dgm:spPr/>
      <dgm:t>
        <a:bodyPr/>
        <a:lstStyle/>
        <a:p>
          <a:endParaRPr lang="en-US"/>
        </a:p>
      </dgm:t>
    </dgm:pt>
    <dgm:pt modelId="{229A0EB7-9731-4B9E-AF04-DE8D1255E77E}" type="sibTrans" cxnId="{E7A8DDDF-5D09-4491-AB22-B767FC408EB6}">
      <dgm:prSet/>
      <dgm:spPr/>
      <dgm:t>
        <a:bodyPr/>
        <a:lstStyle/>
        <a:p>
          <a:endParaRPr lang="en-US"/>
        </a:p>
      </dgm:t>
    </dgm:pt>
    <dgm:pt modelId="{6E4E9007-3A1C-4B02-A4EB-F60B2533569E}">
      <dgm:prSet/>
      <dgm:spPr/>
      <dgm:t>
        <a:bodyPr/>
        <a:lstStyle/>
        <a:p>
          <a:r>
            <a:rPr lang="en-US"/>
            <a:t>Key features:</a:t>
          </a:r>
        </a:p>
      </dgm:t>
    </dgm:pt>
    <dgm:pt modelId="{13EDE712-0460-4A27-B090-46480C5CA07A}" type="parTrans" cxnId="{4FB0077B-18DE-41B2-9B1A-DF28CFED6EF2}">
      <dgm:prSet/>
      <dgm:spPr/>
      <dgm:t>
        <a:bodyPr/>
        <a:lstStyle/>
        <a:p>
          <a:endParaRPr lang="en-US"/>
        </a:p>
      </dgm:t>
    </dgm:pt>
    <dgm:pt modelId="{82808CF9-C073-4840-9960-404CF7610376}" type="sibTrans" cxnId="{4FB0077B-18DE-41B2-9B1A-DF28CFED6EF2}">
      <dgm:prSet/>
      <dgm:spPr/>
      <dgm:t>
        <a:bodyPr/>
        <a:lstStyle/>
        <a:p>
          <a:endParaRPr lang="en-US"/>
        </a:p>
      </dgm:t>
    </dgm:pt>
    <dgm:pt modelId="{23539CE5-7C5D-4659-8B6F-DBED5286282A}">
      <dgm:prSet/>
      <dgm:spPr/>
      <dgm:t>
        <a:bodyPr/>
        <a:lstStyle/>
        <a:p>
          <a:r>
            <a:rPr lang="en-US"/>
            <a:t>Creating and Viewing Problems</a:t>
          </a:r>
        </a:p>
      </dgm:t>
    </dgm:pt>
    <dgm:pt modelId="{B0EC6B39-8EDC-41F7-84A6-23F61D7AC56A}" type="parTrans" cxnId="{C28668F7-07F6-4571-B2DC-501D5E5E1FE2}">
      <dgm:prSet/>
      <dgm:spPr/>
      <dgm:t>
        <a:bodyPr/>
        <a:lstStyle/>
        <a:p>
          <a:endParaRPr lang="en-US"/>
        </a:p>
      </dgm:t>
    </dgm:pt>
    <dgm:pt modelId="{8682F59F-27CC-4960-B949-88D9DFD83ED1}" type="sibTrans" cxnId="{C28668F7-07F6-4571-B2DC-501D5E5E1FE2}">
      <dgm:prSet/>
      <dgm:spPr/>
      <dgm:t>
        <a:bodyPr/>
        <a:lstStyle/>
        <a:p>
          <a:endParaRPr lang="en-US"/>
        </a:p>
      </dgm:t>
    </dgm:pt>
    <dgm:pt modelId="{14DA9FF1-3545-485E-94F9-B63516BF4788}">
      <dgm:prSet/>
      <dgm:spPr/>
      <dgm:t>
        <a:bodyPr/>
        <a:lstStyle/>
        <a:p>
          <a:r>
            <a:rPr lang="en-US"/>
            <a:t>Offline Mode</a:t>
          </a:r>
        </a:p>
      </dgm:t>
    </dgm:pt>
    <dgm:pt modelId="{E7F0B857-D0AC-4E95-87E0-4A258E3909DA}" type="parTrans" cxnId="{2D2EE17D-A447-48DC-9769-B02BDAAF4F9B}">
      <dgm:prSet/>
      <dgm:spPr/>
      <dgm:t>
        <a:bodyPr/>
        <a:lstStyle/>
        <a:p>
          <a:endParaRPr lang="en-US"/>
        </a:p>
      </dgm:t>
    </dgm:pt>
    <dgm:pt modelId="{93FD92CA-BF1D-487B-A0DB-4995B75C0A4D}" type="sibTrans" cxnId="{2D2EE17D-A447-48DC-9769-B02BDAAF4F9B}">
      <dgm:prSet/>
      <dgm:spPr/>
      <dgm:t>
        <a:bodyPr/>
        <a:lstStyle/>
        <a:p>
          <a:endParaRPr lang="en-US"/>
        </a:p>
      </dgm:t>
    </dgm:pt>
    <dgm:pt modelId="{4ECDE648-2BBC-45EF-8799-73FCB84B8C93}">
      <dgm:prSet/>
      <dgm:spPr/>
      <dgm:t>
        <a:bodyPr/>
        <a:lstStyle/>
        <a:p>
          <a:r>
            <a:rPr lang="en-US"/>
            <a:t>Filtering problems</a:t>
          </a:r>
        </a:p>
      </dgm:t>
    </dgm:pt>
    <dgm:pt modelId="{785A7EBB-1265-4973-A465-7FBB8F39A137}" type="parTrans" cxnId="{9000C834-B1E9-454A-8BF1-A679F845DAB0}">
      <dgm:prSet/>
      <dgm:spPr/>
      <dgm:t>
        <a:bodyPr/>
        <a:lstStyle/>
        <a:p>
          <a:endParaRPr lang="en-US"/>
        </a:p>
      </dgm:t>
    </dgm:pt>
    <dgm:pt modelId="{12A76893-8457-478B-B50F-5C5038FCC5AF}" type="sibTrans" cxnId="{9000C834-B1E9-454A-8BF1-A679F845DAB0}">
      <dgm:prSet/>
      <dgm:spPr/>
      <dgm:t>
        <a:bodyPr/>
        <a:lstStyle/>
        <a:p>
          <a:endParaRPr lang="en-US"/>
        </a:p>
      </dgm:t>
    </dgm:pt>
    <dgm:pt modelId="{018E6C8D-2602-4B5B-8526-36AF7294CB79}">
      <dgm:prSet/>
      <dgm:spPr/>
      <dgm:t>
        <a:bodyPr/>
        <a:lstStyle/>
        <a:p>
          <a:r>
            <a:rPr lang="en-US"/>
            <a:t>Community grading/ranking</a:t>
          </a:r>
        </a:p>
      </dgm:t>
    </dgm:pt>
    <dgm:pt modelId="{BC422C0F-D4F7-4482-87CA-F74725A525C7}" type="parTrans" cxnId="{12A42A69-C2BE-4760-A952-0E5115F28563}">
      <dgm:prSet/>
      <dgm:spPr/>
      <dgm:t>
        <a:bodyPr/>
        <a:lstStyle/>
        <a:p>
          <a:endParaRPr lang="en-US"/>
        </a:p>
      </dgm:t>
    </dgm:pt>
    <dgm:pt modelId="{60F7F857-6B49-422D-A4D4-6680A6320CAA}" type="sibTrans" cxnId="{12A42A69-C2BE-4760-A952-0E5115F28563}">
      <dgm:prSet/>
      <dgm:spPr/>
      <dgm:t>
        <a:bodyPr/>
        <a:lstStyle/>
        <a:p>
          <a:endParaRPr lang="en-US"/>
        </a:p>
      </dgm:t>
    </dgm:pt>
    <dgm:pt modelId="{FFB91879-7C6E-47C3-8D61-72CB8EE7700A}">
      <dgm:prSet/>
      <dgm:spPr/>
      <dgm:t>
        <a:bodyPr/>
        <a:lstStyle/>
        <a:p>
          <a:r>
            <a:rPr lang="en-US"/>
            <a:t>Profiles and personal stats </a:t>
          </a:r>
        </a:p>
      </dgm:t>
    </dgm:pt>
    <dgm:pt modelId="{48F7CC0B-54FF-47DC-8242-95219C87EBD3}" type="parTrans" cxnId="{2F101114-A901-412A-838D-EDC2F3282D00}">
      <dgm:prSet/>
      <dgm:spPr/>
      <dgm:t>
        <a:bodyPr/>
        <a:lstStyle/>
        <a:p>
          <a:endParaRPr lang="en-US"/>
        </a:p>
      </dgm:t>
    </dgm:pt>
    <dgm:pt modelId="{E758CFF8-538B-45FA-92F4-3CC0DD7D337A}" type="sibTrans" cxnId="{2F101114-A901-412A-838D-EDC2F3282D00}">
      <dgm:prSet/>
      <dgm:spPr/>
      <dgm:t>
        <a:bodyPr/>
        <a:lstStyle/>
        <a:p>
          <a:endParaRPr lang="en-US"/>
        </a:p>
      </dgm:t>
    </dgm:pt>
    <dgm:pt modelId="{6C039617-FE84-4EC9-A2A4-874125E00A64}" type="pres">
      <dgm:prSet presAssocID="{6F51653E-393A-4CA4-B82C-E6238684C424}" presName="Name0" presStyleCnt="0">
        <dgm:presLayoutVars>
          <dgm:dir/>
          <dgm:animLvl val="lvl"/>
          <dgm:resizeHandles val="exact"/>
        </dgm:presLayoutVars>
      </dgm:prSet>
      <dgm:spPr/>
    </dgm:pt>
    <dgm:pt modelId="{B4ADCA7F-E033-4855-BB81-499C69FB972C}" type="pres">
      <dgm:prSet presAssocID="{6E4E9007-3A1C-4B02-A4EB-F60B2533569E}" presName="boxAndChildren" presStyleCnt="0"/>
      <dgm:spPr/>
    </dgm:pt>
    <dgm:pt modelId="{732431F1-2B2D-4295-9E23-7BEAC36610DC}" type="pres">
      <dgm:prSet presAssocID="{6E4E9007-3A1C-4B02-A4EB-F60B2533569E}" presName="parentTextBox" presStyleLbl="node1" presStyleIdx="0" presStyleCnt="2"/>
      <dgm:spPr/>
    </dgm:pt>
    <dgm:pt modelId="{3D7CA634-D8DD-4058-8F8A-253B9D1D0818}" type="pres">
      <dgm:prSet presAssocID="{6E4E9007-3A1C-4B02-A4EB-F60B2533569E}" presName="entireBox" presStyleLbl="node1" presStyleIdx="0" presStyleCnt="2"/>
      <dgm:spPr/>
    </dgm:pt>
    <dgm:pt modelId="{4DB7D14F-648A-42A9-BC00-C906B639581B}" type="pres">
      <dgm:prSet presAssocID="{6E4E9007-3A1C-4B02-A4EB-F60B2533569E}" presName="descendantBox" presStyleCnt="0"/>
      <dgm:spPr/>
    </dgm:pt>
    <dgm:pt modelId="{AB0A1664-B3FF-4E04-8207-5CE0C79AAD8A}" type="pres">
      <dgm:prSet presAssocID="{23539CE5-7C5D-4659-8B6F-DBED5286282A}" presName="childTextBox" presStyleLbl="fgAccFollowNode1" presStyleIdx="0" presStyleCnt="5">
        <dgm:presLayoutVars>
          <dgm:bulletEnabled val="1"/>
        </dgm:presLayoutVars>
      </dgm:prSet>
      <dgm:spPr/>
    </dgm:pt>
    <dgm:pt modelId="{E0A19F23-79EC-47C0-9DBE-2EA75F4C98DD}" type="pres">
      <dgm:prSet presAssocID="{14DA9FF1-3545-485E-94F9-B63516BF4788}" presName="childTextBox" presStyleLbl="fgAccFollowNode1" presStyleIdx="1" presStyleCnt="5">
        <dgm:presLayoutVars>
          <dgm:bulletEnabled val="1"/>
        </dgm:presLayoutVars>
      </dgm:prSet>
      <dgm:spPr/>
    </dgm:pt>
    <dgm:pt modelId="{350E0A66-C5B9-4A66-808D-82FD58614E03}" type="pres">
      <dgm:prSet presAssocID="{4ECDE648-2BBC-45EF-8799-73FCB84B8C93}" presName="childTextBox" presStyleLbl="fgAccFollowNode1" presStyleIdx="2" presStyleCnt="5">
        <dgm:presLayoutVars>
          <dgm:bulletEnabled val="1"/>
        </dgm:presLayoutVars>
      </dgm:prSet>
      <dgm:spPr/>
    </dgm:pt>
    <dgm:pt modelId="{88150FD2-7BDF-4BA8-8B6D-BA07BEAB384A}" type="pres">
      <dgm:prSet presAssocID="{018E6C8D-2602-4B5B-8526-36AF7294CB79}" presName="childTextBox" presStyleLbl="fgAccFollowNode1" presStyleIdx="3" presStyleCnt="5">
        <dgm:presLayoutVars>
          <dgm:bulletEnabled val="1"/>
        </dgm:presLayoutVars>
      </dgm:prSet>
      <dgm:spPr/>
    </dgm:pt>
    <dgm:pt modelId="{3E8C3D8B-AE56-4E3E-9F38-C8C77F484099}" type="pres">
      <dgm:prSet presAssocID="{FFB91879-7C6E-47C3-8D61-72CB8EE7700A}" presName="childTextBox" presStyleLbl="fgAccFollowNode1" presStyleIdx="4" presStyleCnt="5">
        <dgm:presLayoutVars>
          <dgm:bulletEnabled val="1"/>
        </dgm:presLayoutVars>
      </dgm:prSet>
      <dgm:spPr/>
    </dgm:pt>
    <dgm:pt modelId="{0A4EBCFC-F117-4B7E-8D69-7D11EEAC8EEB}" type="pres">
      <dgm:prSet presAssocID="{229A0EB7-9731-4B9E-AF04-DE8D1255E77E}" presName="sp" presStyleCnt="0"/>
      <dgm:spPr/>
    </dgm:pt>
    <dgm:pt modelId="{76BFFFAF-5ACE-4818-954B-ED0DBAD26552}" type="pres">
      <dgm:prSet presAssocID="{56F78677-5DEF-414E-9FF4-7E871205248B}" presName="arrowAndChildren" presStyleCnt="0"/>
      <dgm:spPr/>
    </dgm:pt>
    <dgm:pt modelId="{188EA69F-AF12-4023-8591-7D8540AF6A77}" type="pres">
      <dgm:prSet presAssocID="{56F78677-5DEF-414E-9FF4-7E871205248B}" presName="parentTextArrow" presStyleLbl="node1" presStyleIdx="1" presStyleCnt="2"/>
      <dgm:spPr/>
    </dgm:pt>
  </dgm:ptLst>
  <dgm:cxnLst>
    <dgm:cxn modelId="{2F101114-A901-412A-838D-EDC2F3282D00}" srcId="{6E4E9007-3A1C-4B02-A4EB-F60B2533569E}" destId="{FFB91879-7C6E-47C3-8D61-72CB8EE7700A}" srcOrd="4" destOrd="0" parTransId="{48F7CC0B-54FF-47DC-8242-95219C87EBD3}" sibTransId="{E758CFF8-538B-45FA-92F4-3CC0DD7D337A}"/>
    <dgm:cxn modelId="{B8022C21-9411-4B2E-BA45-EB4427BF619B}" type="presOf" srcId="{4ECDE648-2BBC-45EF-8799-73FCB84B8C93}" destId="{350E0A66-C5B9-4A66-808D-82FD58614E03}" srcOrd="0" destOrd="0" presId="urn:microsoft.com/office/officeart/2005/8/layout/process4"/>
    <dgm:cxn modelId="{8474D429-9291-45C7-8E1B-06879D99BED9}" type="presOf" srcId="{6F51653E-393A-4CA4-B82C-E6238684C424}" destId="{6C039617-FE84-4EC9-A2A4-874125E00A64}" srcOrd="0" destOrd="0" presId="urn:microsoft.com/office/officeart/2005/8/layout/process4"/>
    <dgm:cxn modelId="{9000C834-B1E9-454A-8BF1-A679F845DAB0}" srcId="{6E4E9007-3A1C-4B02-A4EB-F60B2533569E}" destId="{4ECDE648-2BBC-45EF-8799-73FCB84B8C93}" srcOrd="2" destOrd="0" parTransId="{785A7EBB-1265-4973-A465-7FBB8F39A137}" sibTransId="{12A76893-8457-478B-B50F-5C5038FCC5AF}"/>
    <dgm:cxn modelId="{12A42A69-C2BE-4760-A952-0E5115F28563}" srcId="{6E4E9007-3A1C-4B02-A4EB-F60B2533569E}" destId="{018E6C8D-2602-4B5B-8526-36AF7294CB79}" srcOrd="3" destOrd="0" parTransId="{BC422C0F-D4F7-4482-87CA-F74725A525C7}" sibTransId="{60F7F857-6B49-422D-A4D4-6680A6320CAA}"/>
    <dgm:cxn modelId="{70C37472-CF82-4283-A059-5F6C6A097F83}" type="presOf" srcId="{14DA9FF1-3545-485E-94F9-B63516BF4788}" destId="{E0A19F23-79EC-47C0-9DBE-2EA75F4C98DD}" srcOrd="0" destOrd="0" presId="urn:microsoft.com/office/officeart/2005/8/layout/process4"/>
    <dgm:cxn modelId="{B3A5CC75-DC4A-49A3-AF5B-C04058DC3677}" type="presOf" srcId="{6E4E9007-3A1C-4B02-A4EB-F60B2533569E}" destId="{3D7CA634-D8DD-4058-8F8A-253B9D1D0818}" srcOrd="1" destOrd="0" presId="urn:microsoft.com/office/officeart/2005/8/layout/process4"/>
    <dgm:cxn modelId="{E14F1076-7072-4684-A444-4A9ECB646D6B}" type="presOf" srcId="{6E4E9007-3A1C-4B02-A4EB-F60B2533569E}" destId="{732431F1-2B2D-4295-9E23-7BEAC36610DC}" srcOrd="0" destOrd="0" presId="urn:microsoft.com/office/officeart/2005/8/layout/process4"/>
    <dgm:cxn modelId="{4FB0077B-18DE-41B2-9B1A-DF28CFED6EF2}" srcId="{6F51653E-393A-4CA4-B82C-E6238684C424}" destId="{6E4E9007-3A1C-4B02-A4EB-F60B2533569E}" srcOrd="1" destOrd="0" parTransId="{13EDE712-0460-4A27-B090-46480C5CA07A}" sibTransId="{82808CF9-C073-4840-9960-404CF7610376}"/>
    <dgm:cxn modelId="{2D2EE17D-A447-48DC-9769-B02BDAAF4F9B}" srcId="{6E4E9007-3A1C-4B02-A4EB-F60B2533569E}" destId="{14DA9FF1-3545-485E-94F9-B63516BF4788}" srcOrd="1" destOrd="0" parTransId="{E7F0B857-D0AC-4E95-87E0-4A258E3909DA}" sibTransId="{93FD92CA-BF1D-487B-A0DB-4995B75C0A4D}"/>
    <dgm:cxn modelId="{3BBCC8C6-C3E2-4EFE-8E0A-673FDA4C0308}" type="presOf" srcId="{FFB91879-7C6E-47C3-8D61-72CB8EE7700A}" destId="{3E8C3D8B-AE56-4E3E-9F38-C8C77F484099}" srcOrd="0" destOrd="0" presId="urn:microsoft.com/office/officeart/2005/8/layout/process4"/>
    <dgm:cxn modelId="{FC8293CF-5D53-4977-AB07-5B87AE14EFBD}" type="presOf" srcId="{56F78677-5DEF-414E-9FF4-7E871205248B}" destId="{188EA69F-AF12-4023-8591-7D8540AF6A77}" srcOrd="0" destOrd="0" presId="urn:microsoft.com/office/officeart/2005/8/layout/process4"/>
    <dgm:cxn modelId="{E7A8DDDF-5D09-4491-AB22-B767FC408EB6}" srcId="{6F51653E-393A-4CA4-B82C-E6238684C424}" destId="{56F78677-5DEF-414E-9FF4-7E871205248B}" srcOrd="0" destOrd="0" parTransId="{FFBE5590-0032-4F62-AD00-36FDB5736B73}" sibTransId="{229A0EB7-9731-4B9E-AF04-DE8D1255E77E}"/>
    <dgm:cxn modelId="{A9B06FE2-6846-48FA-93A5-D97E8A113C9F}" type="presOf" srcId="{23539CE5-7C5D-4659-8B6F-DBED5286282A}" destId="{AB0A1664-B3FF-4E04-8207-5CE0C79AAD8A}" srcOrd="0" destOrd="0" presId="urn:microsoft.com/office/officeart/2005/8/layout/process4"/>
    <dgm:cxn modelId="{88620FF3-681F-4CC9-8D48-5E3D99BCA3F2}" type="presOf" srcId="{018E6C8D-2602-4B5B-8526-36AF7294CB79}" destId="{88150FD2-7BDF-4BA8-8B6D-BA07BEAB384A}" srcOrd="0" destOrd="0" presId="urn:microsoft.com/office/officeart/2005/8/layout/process4"/>
    <dgm:cxn modelId="{C28668F7-07F6-4571-B2DC-501D5E5E1FE2}" srcId="{6E4E9007-3A1C-4B02-A4EB-F60B2533569E}" destId="{23539CE5-7C5D-4659-8B6F-DBED5286282A}" srcOrd="0" destOrd="0" parTransId="{B0EC6B39-8EDC-41F7-84A6-23F61D7AC56A}" sibTransId="{8682F59F-27CC-4960-B949-88D9DFD83ED1}"/>
    <dgm:cxn modelId="{DCE4AF24-D57B-4822-950A-781E52B497A3}" type="presParOf" srcId="{6C039617-FE84-4EC9-A2A4-874125E00A64}" destId="{B4ADCA7F-E033-4855-BB81-499C69FB972C}" srcOrd="0" destOrd="0" presId="urn:microsoft.com/office/officeart/2005/8/layout/process4"/>
    <dgm:cxn modelId="{B5CCA8ED-8C4E-45B7-A2DA-43AA4344F6F9}" type="presParOf" srcId="{B4ADCA7F-E033-4855-BB81-499C69FB972C}" destId="{732431F1-2B2D-4295-9E23-7BEAC36610DC}" srcOrd="0" destOrd="0" presId="urn:microsoft.com/office/officeart/2005/8/layout/process4"/>
    <dgm:cxn modelId="{0FC288F6-61DF-4E08-B060-84EBB71DC63D}" type="presParOf" srcId="{B4ADCA7F-E033-4855-BB81-499C69FB972C}" destId="{3D7CA634-D8DD-4058-8F8A-253B9D1D0818}" srcOrd="1" destOrd="0" presId="urn:microsoft.com/office/officeart/2005/8/layout/process4"/>
    <dgm:cxn modelId="{59F7BC89-AE1A-4364-841D-0C18A062CE06}" type="presParOf" srcId="{B4ADCA7F-E033-4855-BB81-499C69FB972C}" destId="{4DB7D14F-648A-42A9-BC00-C906B639581B}" srcOrd="2" destOrd="0" presId="urn:microsoft.com/office/officeart/2005/8/layout/process4"/>
    <dgm:cxn modelId="{E11951FA-B82F-4058-BBBF-D826DDF428D7}" type="presParOf" srcId="{4DB7D14F-648A-42A9-BC00-C906B639581B}" destId="{AB0A1664-B3FF-4E04-8207-5CE0C79AAD8A}" srcOrd="0" destOrd="0" presId="urn:microsoft.com/office/officeart/2005/8/layout/process4"/>
    <dgm:cxn modelId="{FFD93CBB-A482-445F-8BDB-7B7D8BC76D25}" type="presParOf" srcId="{4DB7D14F-648A-42A9-BC00-C906B639581B}" destId="{E0A19F23-79EC-47C0-9DBE-2EA75F4C98DD}" srcOrd="1" destOrd="0" presId="urn:microsoft.com/office/officeart/2005/8/layout/process4"/>
    <dgm:cxn modelId="{1D416AA9-787A-4501-8943-676C24AC33BB}" type="presParOf" srcId="{4DB7D14F-648A-42A9-BC00-C906B639581B}" destId="{350E0A66-C5B9-4A66-808D-82FD58614E03}" srcOrd="2" destOrd="0" presId="urn:microsoft.com/office/officeart/2005/8/layout/process4"/>
    <dgm:cxn modelId="{7DBB0B34-31FC-44C7-90BE-639FBD2890D2}" type="presParOf" srcId="{4DB7D14F-648A-42A9-BC00-C906B639581B}" destId="{88150FD2-7BDF-4BA8-8B6D-BA07BEAB384A}" srcOrd="3" destOrd="0" presId="urn:microsoft.com/office/officeart/2005/8/layout/process4"/>
    <dgm:cxn modelId="{96D3AABA-3433-428C-A965-97089FD9B199}" type="presParOf" srcId="{4DB7D14F-648A-42A9-BC00-C906B639581B}" destId="{3E8C3D8B-AE56-4E3E-9F38-C8C77F484099}" srcOrd="4" destOrd="0" presId="urn:microsoft.com/office/officeart/2005/8/layout/process4"/>
    <dgm:cxn modelId="{1A9EB7E2-90CC-493F-8F4B-368345C27A74}" type="presParOf" srcId="{6C039617-FE84-4EC9-A2A4-874125E00A64}" destId="{0A4EBCFC-F117-4B7E-8D69-7D11EEAC8EEB}" srcOrd="1" destOrd="0" presId="urn:microsoft.com/office/officeart/2005/8/layout/process4"/>
    <dgm:cxn modelId="{C779F276-6D8F-43ED-BC01-B643C3486878}" type="presParOf" srcId="{6C039617-FE84-4EC9-A2A4-874125E00A64}" destId="{76BFFFAF-5ACE-4818-954B-ED0DBAD26552}" srcOrd="2" destOrd="0" presId="urn:microsoft.com/office/officeart/2005/8/layout/process4"/>
    <dgm:cxn modelId="{DB10FE43-7699-4627-8C7F-D1F232C097A0}" type="presParOf" srcId="{76BFFFAF-5ACE-4818-954B-ED0DBAD26552}" destId="{188EA69F-AF12-4023-8591-7D8540AF6A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6BC4C1-EE88-4B26-A111-540AA43F1CA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999F05-0BCB-41FF-8C72-2C39943B8A8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Help and Documentation</a:t>
          </a:r>
        </a:p>
      </dgm:t>
    </dgm:pt>
    <dgm:pt modelId="{5BCF3835-D40B-4700-B2D9-B5087BB3BEFB}" type="parTrans" cxnId="{2D3C5F4B-653B-4BBC-B81C-5C7C9AF86E62}">
      <dgm:prSet/>
      <dgm:spPr/>
      <dgm:t>
        <a:bodyPr/>
        <a:lstStyle/>
        <a:p>
          <a:endParaRPr lang="en-US"/>
        </a:p>
      </dgm:t>
    </dgm:pt>
    <dgm:pt modelId="{E2C6304B-40B5-4C66-ABB9-B21563A99C78}" type="sibTrans" cxnId="{2D3C5F4B-653B-4BBC-B81C-5C7C9AF86E62}">
      <dgm:prSet/>
      <dgm:spPr/>
      <dgm:t>
        <a:bodyPr/>
        <a:lstStyle/>
        <a:p>
          <a:endParaRPr lang="en-US"/>
        </a:p>
      </dgm:t>
    </dgm:pt>
    <dgm:pt modelId="{B2AD4AB7-C82A-45CA-B38B-385B966A8D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Inexperienced users could find the climbing specific terminology confusing</a:t>
          </a:r>
        </a:p>
      </dgm:t>
    </dgm:pt>
    <dgm:pt modelId="{E04C9240-65B4-4B8B-98FA-136EBB36949E}" type="parTrans" cxnId="{8F820920-1C05-4190-9712-CB440043B801}">
      <dgm:prSet/>
      <dgm:spPr/>
      <dgm:t>
        <a:bodyPr/>
        <a:lstStyle/>
        <a:p>
          <a:endParaRPr lang="en-US"/>
        </a:p>
      </dgm:t>
    </dgm:pt>
    <dgm:pt modelId="{95ADE321-9BB1-4F40-9929-C74AEEEEC855}" type="sibTrans" cxnId="{8F820920-1C05-4190-9712-CB440043B801}">
      <dgm:prSet/>
      <dgm:spPr/>
      <dgm:t>
        <a:bodyPr/>
        <a:lstStyle/>
        <a:p>
          <a:endParaRPr lang="en-US"/>
        </a:p>
      </dgm:t>
    </dgm:pt>
    <dgm:pt modelId="{33BC1D2B-8E42-4D0C-811D-532AF1256C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Help Users Recognize, Diagnose, and Recover from Errors:</a:t>
          </a:r>
        </a:p>
      </dgm:t>
    </dgm:pt>
    <dgm:pt modelId="{0B10BD09-734A-4478-B123-32EAE0BCEE9A}" type="parTrans" cxnId="{9593D698-42DA-4CE3-B742-BEF1BC2BAF70}">
      <dgm:prSet/>
      <dgm:spPr/>
      <dgm:t>
        <a:bodyPr/>
        <a:lstStyle/>
        <a:p>
          <a:endParaRPr lang="en-US"/>
        </a:p>
      </dgm:t>
    </dgm:pt>
    <dgm:pt modelId="{CE23A10E-FDAC-4F13-BD4A-79A563D51C04}" type="sibTrans" cxnId="{9593D698-42DA-4CE3-B742-BEF1BC2BAF70}">
      <dgm:prSet/>
      <dgm:spPr/>
      <dgm:t>
        <a:bodyPr/>
        <a:lstStyle/>
        <a:p>
          <a:endParaRPr lang="en-US"/>
        </a:p>
      </dgm:t>
    </dgm:pt>
    <dgm:pt modelId="{8D418469-C4C2-4671-9475-F2B7C3FD38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Lack of a way to delete comments after posting them</a:t>
          </a:r>
        </a:p>
      </dgm:t>
    </dgm:pt>
    <dgm:pt modelId="{91BB3242-76F5-488C-AEEC-4DAB90FFAC84}" type="parTrans" cxnId="{1CF54CE5-5351-45E6-B4C6-177DEDD73DCA}">
      <dgm:prSet/>
      <dgm:spPr/>
      <dgm:t>
        <a:bodyPr/>
        <a:lstStyle/>
        <a:p>
          <a:endParaRPr lang="en-US"/>
        </a:p>
      </dgm:t>
    </dgm:pt>
    <dgm:pt modelId="{0E2FDA69-1014-4E6B-80D5-7437EDC69DB0}" type="sibTrans" cxnId="{1CF54CE5-5351-45E6-B4C6-177DEDD73DCA}">
      <dgm:prSet/>
      <dgm:spPr/>
      <dgm:t>
        <a:bodyPr/>
        <a:lstStyle/>
        <a:p>
          <a:endParaRPr lang="en-US"/>
        </a:p>
      </dgm:t>
    </dgm:pt>
    <dgm:pt modelId="{F724481B-DA1D-4947-8CF4-1D1C1217DA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Flexibility and Ease of Use</a:t>
          </a:r>
        </a:p>
      </dgm:t>
    </dgm:pt>
    <dgm:pt modelId="{BD4388F8-E270-43DE-BB9C-DA1D71895248}" type="parTrans" cxnId="{B8DD4635-75DC-418C-A473-E99F14E68D19}">
      <dgm:prSet/>
      <dgm:spPr/>
      <dgm:t>
        <a:bodyPr/>
        <a:lstStyle/>
        <a:p>
          <a:endParaRPr lang="en-US"/>
        </a:p>
      </dgm:t>
    </dgm:pt>
    <dgm:pt modelId="{1B32E710-7353-48EE-8C73-FC7C5E856AC2}" type="sibTrans" cxnId="{B8DD4635-75DC-418C-A473-E99F14E68D19}">
      <dgm:prSet/>
      <dgm:spPr/>
      <dgm:t>
        <a:bodyPr/>
        <a:lstStyle/>
        <a:p>
          <a:endParaRPr lang="en-US"/>
        </a:p>
      </dgm:t>
    </dgm:pt>
    <dgm:pt modelId="{51A395A9-12CC-4E56-BE5D-BBE1DF31D266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• The submenu to access rating, commenting and grading felt unnecessary</a:t>
          </a:r>
        </a:p>
      </dgm:t>
    </dgm:pt>
    <dgm:pt modelId="{28C71BBD-BC83-4425-B4BE-033CE089B561}" type="parTrans" cxnId="{2779FB57-F94C-4ABE-BC21-9B02BFC79B66}">
      <dgm:prSet/>
      <dgm:spPr/>
      <dgm:t>
        <a:bodyPr/>
        <a:lstStyle/>
        <a:p>
          <a:endParaRPr lang="en-US"/>
        </a:p>
      </dgm:t>
    </dgm:pt>
    <dgm:pt modelId="{47900D35-0A5C-4454-A933-411FEEF28896}" type="sibTrans" cxnId="{2779FB57-F94C-4ABE-BC21-9B02BFC79B66}">
      <dgm:prSet/>
      <dgm:spPr/>
      <dgm:t>
        <a:bodyPr/>
        <a:lstStyle/>
        <a:p>
          <a:endParaRPr lang="en-US"/>
        </a:p>
      </dgm:t>
    </dgm:pt>
    <dgm:pt modelId="{9E616A40-299F-4AB7-9D81-4CCC0482F699}" type="pres">
      <dgm:prSet presAssocID="{866BC4C1-EE88-4B26-A111-540AA43F1CA5}" presName="root" presStyleCnt="0">
        <dgm:presLayoutVars>
          <dgm:dir/>
          <dgm:resizeHandles val="exact"/>
        </dgm:presLayoutVars>
      </dgm:prSet>
      <dgm:spPr/>
    </dgm:pt>
    <dgm:pt modelId="{3855B861-1E25-48F6-B7C0-87136B73E19F}" type="pres">
      <dgm:prSet presAssocID="{FF999F05-0BCB-41FF-8C72-2C39943B8A81}" presName="compNode" presStyleCnt="0"/>
      <dgm:spPr/>
    </dgm:pt>
    <dgm:pt modelId="{8C1D41C9-5336-4F81-BC7F-A1F9622C2EAD}" type="pres">
      <dgm:prSet presAssocID="{FF999F05-0BCB-41FF-8C72-2C39943B8A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E5991DF-22C3-45D2-A9A2-8CA2B78AC2C6}" type="pres">
      <dgm:prSet presAssocID="{FF999F05-0BCB-41FF-8C72-2C39943B8A81}" presName="iconSpace" presStyleCnt="0"/>
      <dgm:spPr/>
    </dgm:pt>
    <dgm:pt modelId="{261E402E-9A7A-4A6E-949C-12225A19D828}" type="pres">
      <dgm:prSet presAssocID="{FF999F05-0BCB-41FF-8C72-2C39943B8A81}" presName="parTx" presStyleLbl="revTx" presStyleIdx="0" presStyleCnt="6">
        <dgm:presLayoutVars>
          <dgm:chMax val="0"/>
          <dgm:chPref val="0"/>
        </dgm:presLayoutVars>
      </dgm:prSet>
      <dgm:spPr/>
    </dgm:pt>
    <dgm:pt modelId="{7948BE9D-F284-49A9-9D21-6F0ED7A9822E}" type="pres">
      <dgm:prSet presAssocID="{FF999F05-0BCB-41FF-8C72-2C39943B8A81}" presName="txSpace" presStyleCnt="0"/>
      <dgm:spPr/>
    </dgm:pt>
    <dgm:pt modelId="{6851F14C-B333-43CF-9A81-F22942A7E224}" type="pres">
      <dgm:prSet presAssocID="{FF999F05-0BCB-41FF-8C72-2C39943B8A81}" presName="desTx" presStyleLbl="revTx" presStyleIdx="1" presStyleCnt="6">
        <dgm:presLayoutVars/>
      </dgm:prSet>
      <dgm:spPr/>
    </dgm:pt>
    <dgm:pt modelId="{B1386DD8-66E3-4922-88A8-8C2186B7978C}" type="pres">
      <dgm:prSet presAssocID="{E2C6304B-40B5-4C66-ABB9-B21563A99C78}" presName="sibTrans" presStyleCnt="0"/>
      <dgm:spPr/>
    </dgm:pt>
    <dgm:pt modelId="{615226F8-294F-49D4-8577-6B3105724385}" type="pres">
      <dgm:prSet presAssocID="{33BC1D2B-8E42-4D0C-811D-532AF1256CA4}" presName="compNode" presStyleCnt="0"/>
      <dgm:spPr/>
    </dgm:pt>
    <dgm:pt modelId="{2BC0BF76-822D-40B0-A5B1-3A11AB6DC22A}" type="pres">
      <dgm:prSet presAssocID="{33BC1D2B-8E42-4D0C-811D-532AF1256C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EAD04DE-BCDA-47BF-BBD1-7D5679E9FE5D}" type="pres">
      <dgm:prSet presAssocID="{33BC1D2B-8E42-4D0C-811D-532AF1256CA4}" presName="iconSpace" presStyleCnt="0"/>
      <dgm:spPr/>
    </dgm:pt>
    <dgm:pt modelId="{EED8CED6-6CB9-4AFD-91D4-F1C3164BB18B}" type="pres">
      <dgm:prSet presAssocID="{33BC1D2B-8E42-4D0C-811D-532AF1256CA4}" presName="parTx" presStyleLbl="revTx" presStyleIdx="2" presStyleCnt="6">
        <dgm:presLayoutVars>
          <dgm:chMax val="0"/>
          <dgm:chPref val="0"/>
        </dgm:presLayoutVars>
      </dgm:prSet>
      <dgm:spPr/>
    </dgm:pt>
    <dgm:pt modelId="{DA97159E-A2C2-4494-93DC-A33FA115718B}" type="pres">
      <dgm:prSet presAssocID="{33BC1D2B-8E42-4D0C-811D-532AF1256CA4}" presName="txSpace" presStyleCnt="0"/>
      <dgm:spPr/>
    </dgm:pt>
    <dgm:pt modelId="{3FE489D3-BB51-4878-89FC-3AB62342ABCD}" type="pres">
      <dgm:prSet presAssocID="{33BC1D2B-8E42-4D0C-811D-532AF1256CA4}" presName="desTx" presStyleLbl="revTx" presStyleIdx="3" presStyleCnt="6">
        <dgm:presLayoutVars/>
      </dgm:prSet>
      <dgm:spPr/>
    </dgm:pt>
    <dgm:pt modelId="{6D0E2830-8C7C-438F-908C-F7B7E0CE4E02}" type="pres">
      <dgm:prSet presAssocID="{CE23A10E-FDAC-4F13-BD4A-79A563D51C04}" presName="sibTrans" presStyleCnt="0"/>
      <dgm:spPr/>
    </dgm:pt>
    <dgm:pt modelId="{A3ADFAA2-6AC8-461B-983D-BDDEAC9C2550}" type="pres">
      <dgm:prSet presAssocID="{F724481B-DA1D-4947-8CF4-1D1C1217DA3A}" presName="compNode" presStyleCnt="0"/>
      <dgm:spPr/>
    </dgm:pt>
    <dgm:pt modelId="{20118907-AAEC-4312-A231-12CDA8618806}" type="pres">
      <dgm:prSet presAssocID="{F724481B-DA1D-4947-8CF4-1D1C1217DA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E79B19C-638C-47D1-9C7D-E9781AD64D88}" type="pres">
      <dgm:prSet presAssocID="{F724481B-DA1D-4947-8CF4-1D1C1217DA3A}" presName="iconSpace" presStyleCnt="0"/>
      <dgm:spPr/>
    </dgm:pt>
    <dgm:pt modelId="{D426438F-30AB-4193-A819-4BFE699DEA08}" type="pres">
      <dgm:prSet presAssocID="{F724481B-DA1D-4947-8CF4-1D1C1217DA3A}" presName="parTx" presStyleLbl="revTx" presStyleIdx="4" presStyleCnt="6">
        <dgm:presLayoutVars>
          <dgm:chMax val="0"/>
          <dgm:chPref val="0"/>
        </dgm:presLayoutVars>
      </dgm:prSet>
      <dgm:spPr/>
    </dgm:pt>
    <dgm:pt modelId="{AF62B557-13F6-41A1-BB33-47A2BF54DCB1}" type="pres">
      <dgm:prSet presAssocID="{F724481B-DA1D-4947-8CF4-1D1C1217DA3A}" presName="txSpace" presStyleCnt="0"/>
      <dgm:spPr/>
    </dgm:pt>
    <dgm:pt modelId="{A2D62AD9-FF4C-47D0-B268-0FA91D821EB2}" type="pres">
      <dgm:prSet presAssocID="{F724481B-DA1D-4947-8CF4-1D1C1217DA3A}" presName="desTx" presStyleLbl="revTx" presStyleIdx="5" presStyleCnt="6">
        <dgm:presLayoutVars/>
      </dgm:prSet>
      <dgm:spPr/>
    </dgm:pt>
  </dgm:ptLst>
  <dgm:cxnLst>
    <dgm:cxn modelId="{BFD3C105-D5E9-4C23-AF1C-7BBEDD106104}" type="presOf" srcId="{33BC1D2B-8E42-4D0C-811D-532AF1256CA4}" destId="{EED8CED6-6CB9-4AFD-91D4-F1C3164BB18B}" srcOrd="0" destOrd="0" presId="urn:microsoft.com/office/officeart/2018/5/layout/CenteredIconLabelDescriptionList"/>
    <dgm:cxn modelId="{8F820920-1C05-4190-9712-CB440043B801}" srcId="{FF999F05-0BCB-41FF-8C72-2C39943B8A81}" destId="{B2AD4AB7-C82A-45CA-B38B-385B966A8DCE}" srcOrd="0" destOrd="0" parTransId="{E04C9240-65B4-4B8B-98FA-136EBB36949E}" sibTransId="{95ADE321-9BB1-4F40-9929-C74AEEEEC855}"/>
    <dgm:cxn modelId="{ECB6CF27-1B08-4530-AD3C-18FA677D1A4B}" type="presOf" srcId="{51A395A9-12CC-4E56-BE5D-BBE1DF31D266}" destId="{A2D62AD9-FF4C-47D0-B268-0FA91D821EB2}" srcOrd="0" destOrd="0" presId="urn:microsoft.com/office/officeart/2018/5/layout/CenteredIconLabelDescriptionList"/>
    <dgm:cxn modelId="{1D971930-67E2-4484-BBBA-5743DF4A428D}" type="presOf" srcId="{8D418469-C4C2-4671-9475-F2B7C3FD3853}" destId="{3FE489D3-BB51-4878-89FC-3AB62342ABCD}" srcOrd="0" destOrd="0" presId="urn:microsoft.com/office/officeart/2018/5/layout/CenteredIconLabelDescriptionList"/>
    <dgm:cxn modelId="{B8DD4635-75DC-418C-A473-E99F14E68D19}" srcId="{866BC4C1-EE88-4B26-A111-540AA43F1CA5}" destId="{F724481B-DA1D-4947-8CF4-1D1C1217DA3A}" srcOrd="2" destOrd="0" parTransId="{BD4388F8-E270-43DE-BB9C-DA1D71895248}" sibTransId="{1B32E710-7353-48EE-8C73-FC7C5E856AC2}"/>
    <dgm:cxn modelId="{EF7CC837-5A35-4679-AC3C-EF913151B5F7}" type="presOf" srcId="{B2AD4AB7-C82A-45CA-B38B-385B966A8DCE}" destId="{6851F14C-B333-43CF-9A81-F22942A7E224}" srcOrd="0" destOrd="0" presId="urn:microsoft.com/office/officeart/2018/5/layout/CenteredIconLabelDescriptionList"/>
    <dgm:cxn modelId="{2D3C5F4B-653B-4BBC-B81C-5C7C9AF86E62}" srcId="{866BC4C1-EE88-4B26-A111-540AA43F1CA5}" destId="{FF999F05-0BCB-41FF-8C72-2C39943B8A81}" srcOrd="0" destOrd="0" parTransId="{5BCF3835-D40B-4700-B2D9-B5087BB3BEFB}" sibTransId="{E2C6304B-40B5-4C66-ABB9-B21563A99C78}"/>
    <dgm:cxn modelId="{2779FB57-F94C-4ABE-BC21-9B02BFC79B66}" srcId="{F724481B-DA1D-4947-8CF4-1D1C1217DA3A}" destId="{51A395A9-12CC-4E56-BE5D-BBE1DF31D266}" srcOrd="0" destOrd="0" parTransId="{28C71BBD-BC83-4425-B4BE-033CE089B561}" sibTransId="{47900D35-0A5C-4454-A933-411FEEF28896}"/>
    <dgm:cxn modelId="{80608F7E-1B10-4C37-B1F2-B96A114DC620}" type="presOf" srcId="{866BC4C1-EE88-4B26-A111-540AA43F1CA5}" destId="{9E616A40-299F-4AB7-9D81-4CCC0482F699}" srcOrd="0" destOrd="0" presId="urn:microsoft.com/office/officeart/2018/5/layout/CenteredIconLabelDescriptionList"/>
    <dgm:cxn modelId="{9593D698-42DA-4CE3-B742-BEF1BC2BAF70}" srcId="{866BC4C1-EE88-4B26-A111-540AA43F1CA5}" destId="{33BC1D2B-8E42-4D0C-811D-532AF1256CA4}" srcOrd="1" destOrd="0" parTransId="{0B10BD09-734A-4478-B123-32EAE0BCEE9A}" sibTransId="{CE23A10E-FDAC-4F13-BD4A-79A563D51C04}"/>
    <dgm:cxn modelId="{16223FE0-EFD5-4769-8FFD-3F5000DACB79}" type="presOf" srcId="{F724481B-DA1D-4947-8CF4-1D1C1217DA3A}" destId="{D426438F-30AB-4193-A819-4BFE699DEA08}" srcOrd="0" destOrd="0" presId="urn:microsoft.com/office/officeart/2018/5/layout/CenteredIconLabelDescriptionList"/>
    <dgm:cxn modelId="{1CF54CE5-5351-45E6-B4C6-177DEDD73DCA}" srcId="{33BC1D2B-8E42-4D0C-811D-532AF1256CA4}" destId="{8D418469-C4C2-4671-9475-F2B7C3FD3853}" srcOrd="0" destOrd="0" parTransId="{91BB3242-76F5-488C-AEEC-4DAB90FFAC84}" sibTransId="{0E2FDA69-1014-4E6B-80D5-7437EDC69DB0}"/>
    <dgm:cxn modelId="{A82F53F7-0415-44C6-98C3-57991DBF5EB2}" type="presOf" srcId="{FF999F05-0BCB-41FF-8C72-2C39943B8A81}" destId="{261E402E-9A7A-4A6E-949C-12225A19D828}" srcOrd="0" destOrd="0" presId="urn:microsoft.com/office/officeart/2018/5/layout/CenteredIconLabelDescriptionList"/>
    <dgm:cxn modelId="{6966C958-FE59-4BBD-9639-39F37211CFC6}" type="presParOf" srcId="{9E616A40-299F-4AB7-9D81-4CCC0482F699}" destId="{3855B861-1E25-48F6-B7C0-87136B73E19F}" srcOrd="0" destOrd="0" presId="urn:microsoft.com/office/officeart/2018/5/layout/CenteredIconLabelDescriptionList"/>
    <dgm:cxn modelId="{9F28BDF3-F0C4-4307-BF0D-45FE695D17B9}" type="presParOf" srcId="{3855B861-1E25-48F6-B7C0-87136B73E19F}" destId="{8C1D41C9-5336-4F81-BC7F-A1F9622C2EAD}" srcOrd="0" destOrd="0" presId="urn:microsoft.com/office/officeart/2018/5/layout/CenteredIconLabelDescriptionList"/>
    <dgm:cxn modelId="{CC5A625B-73B1-48C0-8524-14F648ABC20F}" type="presParOf" srcId="{3855B861-1E25-48F6-B7C0-87136B73E19F}" destId="{9E5991DF-22C3-45D2-A9A2-8CA2B78AC2C6}" srcOrd="1" destOrd="0" presId="urn:microsoft.com/office/officeart/2018/5/layout/CenteredIconLabelDescriptionList"/>
    <dgm:cxn modelId="{AE91289F-21E1-43B2-A097-A92C9C2A3A1B}" type="presParOf" srcId="{3855B861-1E25-48F6-B7C0-87136B73E19F}" destId="{261E402E-9A7A-4A6E-949C-12225A19D828}" srcOrd="2" destOrd="0" presId="urn:microsoft.com/office/officeart/2018/5/layout/CenteredIconLabelDescriptionList"/>
    <dgm:cxn modelId="{D0C2DC95-C54C-4FD1-AC1D-A76ACFFA5455}" type="presParOf" srcId="{3855B861-1E25-48F6-B7C0-87136B73E19F}" destId="{7948BE9D-F284-49A9-9D21-6F0ED7A9822E}" srcOrd="3" destOrd="0" presId="urn:microsoft.com/office/officeart/2018/5/layout/CenteredIconLabelDescriptionList"/>
    <dgm:cxn modelId="{5F5872BA-732F-4930-875E-F70D3D87E25D}" type="presParOf" srcId="{3855B861-1E25-48F6-B7C0-87136B73E19F}" destId="{6851F14C-B333-43CF-9A81-F22942A7E224}" srcOrd="4" destOrd="0" presId="urn:microsoft.com/office/officeart/2018/5/layout/CenteredIconLabelDescriptionList"/>
    <dgm:cxn modelId="{DEF395FE-C155-4D4E-BAEF-9A4D1FAD9E6D}" type="presParOf" srcId="{9E616A40-299F-4AB7-9D81-4CCC0482F699}" destId="{B1386DD8-66E3-4922-88A8-8C2186B7978C}" srcOrd="1" destOrd="0" presId="urn:microsoft.com/office/officeart/2018/5/layout/CenteredIconLabelDescriptionList"/>
    <dgm:cxn modelId="{83FA587C-D425-4753-99C9-8E0E369B209B}" type="presParOf" srcId="{9E616A40-299F-4AB7-9D81-4CCC0482F699}" destId="{615226F8-294F-49D4-8577-6B3105724385}" srcOrd="2" destOrd="0" presId="urn:microsoft.com/office/officeart/2018/5/layout/CenteredIconLabelDescriptionList"/>
    <dgm:cxn modelId="{F4705907-25C8-465D-BD8B-A528FA108908}" type="presParOf" srcId="{615226F8-294F-49D4-8577-6B3105724385}" destId="{2BC0BF76-822D-40B0-A5B1-3A11AB6DC22A}" srcOrd="0" destOrd="0" presId="urn:microsoft.com/office/officeart/2018/5/layout/CenteredIconLabelDescriptionList"/>
    <dgm:cxn modelId="{2A04C540-6D8B-40FB-846E-AAFE5793C57E}" type="presParOf" srcId="{615226F8-294F-49D4-8577-6B3105724385}" destId="{2EAD04DE-BCDA-47BF-BBD1-7D5679E9FE5D}" srcOrd="1" destOrd="0" presId="urn:microsoft.com/office/officeart/2018/5/layout/CenteredIconLabelDescriptionList"/>
    <dgm:cxn modelId="{0344F501-CDF4-46BE-9C8B-2EAAE2CC0661}" type="presParOf" srcId="{615226F8-294F-49D4-8577-6B3105724385}" destId="{EED8CED6-6CB9-4AFD-91D4-F1C3164BB18B}" srcOrd="2" destOrd="0" presId="urn:microsoft.com/office/officeart/2018/5/layout/CenteredIconLabelDescriptionList"/>
    <dgm:cxn modelId="{0282AB57-3892-4024-9ED3-94E72E1F1C28}" type="presParOf" srcId="{615226F8-294F-49D4-8577-6B3105724385}" destId="{DA97159E-A2C2-4494-93DC-A33FA115718B}" srcOrd="3" destOrd="0" presId="urn:microsoft.com/office/officeart/2018/5/layout/CenteredIconLabelDescriptionList"/>
    <dgm:cxn modelId="{27D53B29-FAC9-44D9-A440-B6AF19C4F27E}" type="presParOf" srcId="{615226F8-294F-49D4-8577-6B3105724385}" destId="{3FE489D3-BB51-4878-89FC-3AB62342ABCD}" srcOrd="4" destOrd="0" presId="urn:microsoft.com/office/officeart/2018/5/layout/CenteredIconLabelDescriptionList"/>
    <dgm:cxn modelId="{1958F1C8-44ED-46CA-AB24-0613C738B47B}" type="presParOf" srcId="{9E616A40-299F-4AB7-9D81-4CCC0482F699}" destId="{6D0E2830-8C7C-438F-908C-F7B7E0CE4E02}" srcOrd="3" destOrd="0" presId="urn:microsoft.com/office/officeart/2018/5/layout/CenteredIconLabelDescriptionList"/>
    <dgm:cxn modelId="{B8FE8731-D778-4625-B571-C1F1655B1586}" type="presParOf" srcId="{9E616A40-299F-4AB7-9D81-4CCC0482F699}" destId="{A3ADFAA2-6AC8-461B-983D-BDDEAC9C2550}" srcOrd="4" destOrd="0" presId="urn:microsoft.com/office/officeart/2018/5/layout/CenteredIconLabelDescriptionList"/>
    <dgm:cxn modelId="{E1F0B3FB-62D5-45DA-9D02-49765C415D3D}" type="presParOf" srcId="{A3ADFAA2-6AC8-461B-983D-BDDEAC9C2550}" destId="{20118907-AAEC-4312-A231-12CDA8618806}" srcOrd="0" destOrd="0" presId="urn:microsoft.com/office/officeart/2018/5/layout/CenteredIconLabelDescriptionList"/>
    <dgm:cxn modelId="{3EA7208D-D009-4712-BD13-4105F0247E46}" type="presParOf" srcId="{A3ADFAA2-6AC8-461B-983D-BDDEAC9C2550}" destId="{CE79B19C-638C-47D1-9C7D-E9781AD64D88}" srcOrd="1" destOrd="0" presId="urn:microsoft.com/office/officeart/2018/5/layout/CenteredIconLabelDescriptionList"/>
    <dgm:cxn modelId="{F56351A4-7C8F-4ACD-8E36-11E5A3711FBC}" type="presParOf" srcId="{A3ADFAA2-6AC8-461B-983D-BDDEAC9C2550}" destId="{D426438F-30AB-4193-A819-4BFE699DEA08}" srcOrd="2" destOrd="0" presId="urn:microsoft.com/office/officeart/2018/5/layout/CenteredIconLabelDescriptionList"/>
    <dgm:cxn modelId="{D7B7162A-C3F9-437F-B736-5098BDC985A8}" type="presParOf" srcId="{A3ADFAA2-6AC8-461B-983D-BDDEAC9C2550}" destId="{AF62B557-13F6-41A1-BB33-47A2BF54DCB1}" srcOrd="3" destOrd="0" presId="urn:microsoft.com/office/officeart/2018/5/layout/CenteredIconLabelDescriptionList"/>
    <dgm:cxn modelId="{F127B001-5A69-444E-85B9-94A71D378C44}" type="presParOf" srcId="{A3ADFAA2-6AC8-461B-983D-BDDEAC9C2550}" destId="{A2D62AD9-FF4C-47D0-B268-0FA91D821EB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B2A3A5-0E8B-4E3F-B1AA-A5907C0179A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408DB7B-1370-4374-98BA-BBF91F0A7A6F}">
      <dgm:prSet/>
      <dgm:spPr/>
      <dgm:t>
        <a:bodyPr/>
        <a:lstStyle/>
        <a:p>
          <a:pPr>
            <a:defRPr b="1"/>
          </a:pPr>
          <a:r>
            <a:rPr lang="en-US" dirty="0"/>
            <a:t>Visibility of System Status:</a:t>
          </a:r>
        </a:p>
      </dgm:t>
    </dgm:pt>
    <dgm:pt modelId="{9BCD42F5-B216-467B-B695-10AEFE551B20}" type="parTrans" cxnId="{5ED3E515-B160-4ADF-9AB6-E5453D1F7D7C}">
      <dgm:prSet/>
      <dgm:spPr/>
      <dgm:t>
        <a:bodyPr/>
        <a:lstStyle/>
        <a:p>
          <a:endParaRPr lang="en-US"/>
        </a:p>
      </dgm:t>
    </dgm:pt>
    <dgm:pt modelId="{9C242896-8DA1-4071-836E-BE1E7C042E96}" type="sibTrans" cxnId="{5ED3E515-B160-4ADF-9AB6-E5453D1F7D7C}">
      <dgm:prSet/>
      <dgm:spPr/>
      <dgm:t>
        <a:bodyPr/>
        <a:lstStyle/>
        <a:p>
          <a:endParaRPr lang="en-US"/>
        </a:p>
      </dgm:t>
    </dgm:pt>
    <dgm:pt modelId="{3D81A179-CD11-4CF3-A631-C0B31EC479DB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• The buttons on the filter screen did not have enough feedback to indicate when selected</a:t>
          </a:r>
        </a:p>
      </dgm:t>
    </dgm:pt>
    <dgm:pt modelId="{3A9B466F-D15B-42AB-821C-DEEC669D86BB}" type="parTrans" cxnId="{AC3B1583-85BA-4484-8713-606886DB9AA7}">
      <dgm:prSet/>
      <dgm:spPr/>
      <dgm:t>
        <a:bodyPr/>
        <a:lstStyle/>
        <a:p>
          <a:endParaRPr lang="en-US"/>
        </a:p>
      </dgm:t>
    </dgm:pt>
    <dgm:pt modelId="{048A8687-BD9C-450C-A1BF-D30A005EAAD4}" type="sibTrans" cxnId="{AC3B1583-85BA-4484-8713-606886DB9AA7}">
      <dgm:prSet/>
      <dgm:spPr/>
      <dgm:t>
        <a:bodyPr/>
        <a:lstStyle/>
        <a:p>
          <a:endParaRPr lang="en-US"/>
        </a:p>
      </dgm:t>
    </dgm:pt>
    <dgm:pt modelId="{C066B8AF-73E4-4B82-85F6-56DD610BDC30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• Some header titles were insufficiently descriptive</a:t>
          </a:r>
        </a:p>
      </dgm:t>
    </dgm:pt>
    <dgm:pt modelId="{E91C3BE5-E68F-446F-8571-F0822780719E}" type="parTrans" cxnId="{1BCD26E0-37C0-4F4B-812A-E28CE3AF2AEB}">
      <dgm:prSet/>
      <dgm:spPr/>
      <dgm:t>
        <a:bodyPr/>
        <a:lstStyle/>
        <a:p>
          <a:endParaRPr lang="en-US"/>
        </a:p>
      </dgm:t>
    </dgm:pt>
    <dgm:pt modelId="{887F1D45-836E-4F07-9136-AC370F91700B}" type="sibTrans" cxnId="{1BCD26E0-37C0-4F4B-812A-E28CE3AF2AEB}">
      <dgm:prSet/>
      <dgm:spPr/>
      <dgm:t>
        <a:bodyPr/>
        <a:lstStyle/>
        <a:p>
          <a:endParaRPr lang="en-US"/>
        </a:p>
      </dgm:t>
    </dgm:pt>
    <dgm:pt modelId="{97295DD3-4499-4D89-ADCE-6C3F74CE3408}">
      <dgm:prSet/>
      <dgm:spPr/>
      <dgm:t>
        <a:bodyPr/>
        <a:lstStyle/>
        <a:p>
          <a:pPr>
            <a:defRPr b="1"/>
          </a:pPr>
          <a:r>
            <a:rPr lang="en-US"/>
            <a:t>User Control and Freedom:</a:t>
          </a:r>
        </a:p>
      </dgm:t>
    </dgm:pt>
    <dgm:pt modelId="{A2331171-732B-4A0B-B094-8DA8F67A75EF}" type="parTrans" cxnId="{568FB4A1-CA86-435A-9C7D-9E867E9638FB}">
      <dgm:prSet/>
      <dgm:spPr/>
      <dgm:t>
        <a:bodyPr/>
        <a:lstStyle/>
        <a:p>
          <a:endParaRPr lang="en-US"/>
        </a:p>
      </dgm:t>
    </dgm:pt>
    <dgm:pt modelId="{01470F17-3986-4EE0-8216-3EC6D727EABF}" type="sibTrans" cxnId="{568FB4A1-CA86-435A-9C7D-9E867E9638FB}">
      <dgm:prSet/>
      <dgm:spPr/>
      <dgm:t>
        <a:bodyPr/>
        <a:lstStyle/>
        <a:p>
          <a:endParaRPr lang="en-US"/>
        </a:p>
      </dgm:t>
    </dgm:pt>
    <dgm:pt modelId="{1186A2F7-E872-4DC7-9072-B32D1CEFF35C}">
      <dgm:prSet/>
      <dgm:spPr/>
      <dgm:t>
        <a:bodyPr/>
        <a:lstStyle/>
        <a:p>
          <a:pPr algn="l"/>
          <a:r>
            <a:rPr lang="en-US" dirty="0"/>
            <a:t>• Hard to determine the border of the buttons on the filter screen]</a:t>
          </a:r>
        </a:p>
      </dgm:t>
    </dgm:pt>
    <dgm:pt modelId="{E2104562-7EF0-4220-BBF0-38EAAC74E881}" type="parTrans" cxnId="{422FF78C-8C18-4194-AB27-D646887E0CCD}">
      <dgm:prSet/>
      <dgm:spPr/>
      <dgm:t>
        <a:bodyPr/>
        <a:lstStyle/>
        <a:p>
          <a:endParaRPr lang="en-US"/>
        </a:p>
      </dgm:t>
    </dgm:pt>
    <dgm:pt modelId="{FED957A9-03C0-4F3F-8F64-039C76913601}" type="sibTrans" cxnId="{422FF78C-8C18-4194-AB27-D646887E0CCD}">
      <dgm:prSet/>
      <dgm:spPr/>
      <dgm:t>
        <a:bodyPr/>
        <a:lstStyle/>
        <a:p>
          <a:endParaRPr lang="en-US"/>
        </a:p>
      </dgm:t>
    </dgm:pt>
    <dgm:pt modelId="{4A42DA08-9A19-4422-8C55-978462925E4A}">
      <dgm:prSet/>
      <dgm:spPr/>
      <dgm:t>
        <a:bodyPr/>
        <a:lstStyle/>
        <a:p>
          <a:pPr algn="l"/>
          <a:r>
            <a:rPr lang="en-US" dirty="0"/>
            <a:t>• Some buttons were not large enough</a:t>
          </a:r>
        </a:p>
      </dgm:t>
    </dgm:pt>
    <dgm:pt modelId="{E1E7B5C4-11A4-47D8-B72A-D392F0153DEE}" type="parTrans" cxnId="{AA3C0F34-5AD1-45BA-95FB-602C6E88A1EA}">
      <dgm:prSet/>
      <dgm:spPr/>
      <dgm:t>
        <a:bodyPr/>
        <a:lstStyle/>
        <a:p>
          <a:endParaRPr lang="en-US"/>
        </a:p>
      </dgm:t>
    </dgm:pt>
    <dgm:pt modelId="{36296B6A-BD91-4229-98B6-D0C105B9F706}" type="sibTrans" cxnId="{AA3C0F34-5AD1-45BA-95FB-602C6E88A1EA}">
      <dgm:prSet/>
      <dgm:spPr/>
      <dgm:t>
        <a:bodyPr/>
        <a:lstStyle/>
        <a:p>
          <a:endParaRPr lang="en-US"/>
        </a:p>
      </dgm:t>
    </dgm:pt>
    <dgm:pt modelId="{73EC5BE8-5813-49CF-98BB-BCA90924AB11}">
      <dgm:prSet/>
      <dgm:spPr/>
      <dgm:t>
        <a:bodyPr/>
        <a:lstStyle/>
        <a:p>
          <a:pPr algn="l"/>
          <a:r>
            <a:rPr lang="en-US" dirty="0"/>
            <a:t>Could not return to the main page with a click of one button on some screens</a:t>
          </a:r>
        </a:p>
      </dgm:t>
    </dgm:pt>
    <dgm:pt modelId="{DAD34470-6586-48E1-AD20-417D3A3D7A5E}" type="parTrans" cxnId="{7CDC50D7-3712-405B-BF52-E25BD420C697}">
      <dgm:prSet/>
      <dgm:spPr/>
      <dgm:t>
        <a:bodyPr/>
        <a:lstStyle/>
        <a:p>
          <a:endParaRPr lang="en-US"/>
        </a:p>
      </dgm:t>
    </dgm:pt>
    <dgm:pt modelId="{3A57A579-2291-4545-A355-C6712FB27737}" type="sibTrans" cxnId="{7CDC50D7-3712-405B-BF52-E25BD420C697}">
      <dgm:prSet/>
      <dgm:spPr/>
      <dgm:t>
        <a:bodyPr/>
        <a:lstStyle/>
        <a:p>
          <a:endParaRPr lang="en-US"/>
        </a:p>
      </dgm:t>
    </dgm:pt>
    <dgm:pt modelId="{58947979-8508-458A-98EC-FBD1FCD8DD28}" type="pres">
      <dgm:prSet presAssocID="{5DB2A3A5-0E8B-4E3F-B1AA-A5907C0179AD}" presName="root" presStyleCnt="0">
        <dgm:presLayoutVars>
          <dgm:dir/>
          <dgm:resizeHandles val="exact"/>
        </dgm:presLayoutVars>
      </dgm:prSet>
      <dgm:spPr/>
    </dgm:pt>
    <dgm:pt modelId="{6C6C277D-5281-4CCE-8725-37594BCEE768}" type="pres">
      <dgm:prSet presAssocID="{5408DB7B-1370-4374-98BA-BBF91F0A7A6F}" presName="compNode" presStyleCnt="0"/>
      <dgm:spPr/>
    </dgm:pt>
    <dgm:pt modelId="{168727DE-4B17-42E9-83D4-A2DB1BACAB97}" type="pres">
      <dgm:prSet presAssocID="{5408DB7B-1370-4374-98BA-BBF91F0A7A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5B1EB7D8-8AC5-4946-AD15-C6A25C0BDD30}" type="pres">
      <dgm:prSet presAssocID="{5408DB7B-1370-4374-98BA-BBF91F0A7A6F}" presName="iconSpace" presStyleCnt="0"/>
      <dgm:spPr/>
    </dgm:pt>
    <dgm:pt modelId="{427C19FF-5F93-4EA0-ABA4-FF20F4CD8FE0}" type="pres">
      <dgm:prSet presAssocID="{5408DB7B-1370-4374-98BA-BBF91F0A7A6F}" presName="parTx" presStyleLbl="revTx" presStyleIdx="0" presStyleCnt="4">
        <dgm:presLayoutVars>
          <dgm:chMax val="0"/>
          <dgm:chPref val="0"/>
        </dgm:presLayoutVars>
      </dgm:prSet>
      <dgm:spPr/>
    </dgm:pt>
    <dgm:pt modelId="{791C3661-963E-4841-9C64-937AE2DAAD4D}" type="pres">
      <dgm:prSet presAssocID="{5408DB7B-1370-4374-98BA-BBF91F0A7A6F}" presName="txSpace" presStyleCnt="0"/>
      <dgm:spPr/>
    </dgm:pt>
    <dgm:pt modelId="{5B64CF2B-7B1B-4B6E-AC04-EAA830D66628}" type="pres">
      <dgm:prSet presAssocID="{5408DB7B-1370-4374-98BA-BBF91F0A7A6F}" presName="desTx" presStyleLbl="revTx" presStyleIdx="1" presStyleCnt="4">
        <dgm:presLayoutVars/>
      </dgm:prSet>
      <dgm:spPr/>
    </dgm:pt>
    <dgm:pt modelId="{449E3253-E2E4-4FD0-8313-954CE1088150}" type="pres">
      <dgm:prSet presAssocID="{9C242896-8DA1-4071-836E-BE1E7C042E96}" presName="sibTrans" presStyleCnt="0"/>
      <dgm:spPr/>
    </dgm:pt>
    <dgm:pt modelId="{EEBFF044-8D64-45D8-A7DD-CCFC010D8D04}" type="pres">
      <dgm:prSet presAssocID="{97295DD3-4499-4D89-ADCE-6C3F74CE3408}" presName="compNode" presStyleCnt="0"/>
      <dgm:spPr/>
    </dgm:pt>
    <dgm:pt modelId="{980616FA-80CD-4F86-BC5C-4F94CA4A0181}" type="pres">
      <dgm:prSet presAssocID="{97295DD3-4499-4D89-ADCE-6C3F74CE34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FC1F92EC-834F-4946-9CEC-43289A61150A}" type="pres">
      <dgm:prSet presAssocID="{97295DD3-4499-4D89-ADCE-6C3F74CE3408}" presName="iconSpace" presStyleCnt="0"/>
      <dgm:spPr/>
    </dgm:pt>
    <dgm:pt modelId="{9B0BA097-98F1-466B-A962-76BC60F4DA10}" type="pres">
      <dgm:prSet presAssocID="{97295DD3-4499-4D89-ADCE-6C3F74CE3408}" presName="parTx" presStyleLbl="revTx" presStyleIdx="2" presStyleCnt="4">
        <dgm:presLayoutVars>
          <dgm:chMax val="0"/>
          <dgm:chPref val="0"/>
        </dgm:presLayoutVars>
      </dgm:prSet>
      <dgm:spPr/>
    </dgm:pt>
    <dgm:pt modelId="{2AE74F1E-EB17-4AFC-B6C4-DAFB30AE1284}" type="pres">
      <dgm:prSet presAssocID="{97295DD3-4499-4D89-ADCE-6C3F74CE3408}" presName="txSpace" presStyleCnt="0"/>
      <dgm:spPr/>
    </dgm:pt>
    <dgm:pt modelId="{34D49AE9-C256-4E43-AA0D-55E87A4546F7}" type="pres">
      <dgm:prSet presAssocID="{97295DD3-4499-4D89-ADCE-6C3F74CE3408}" presName="desTx" presStyleLbl="revTx" presStyleIdx="3" presStyleCnt="4">
        <dgm:presLayoutVars/>
      </dgm:prSet>
      <dgm:spPr/>
    </dgm:pt>
  </dgm:ptLst>
  <dgm:cxnLst>
    <dgm:cxn modelId="{5ED3E515-B160-4ADF-9AB6-E5453D1F7D7C}" srcId="{5DB2A3A5-0E8B-4E3F-B1AA-A5907C0179AD}" destId="{5408DB7B-1370-4374-98BA-BBF91F0A7A6F}" srcOrd="0" destOrd="0" parTransId="{9BCD42F5-B216-467B-B695-10AEFE551B20}" sibTransId="{9C242896-8DA1-4071-836E-BE1E7C042E96}"/>
    <dgm:cxn modelId="{AA3C0F34-5AD1-45BA-95FB-602C6E88A1EA}" srcId="{97295DD3-4499-4D89-ADCE-6C3F74CE3408}" destId="{4A42DA08-9A19-4422-8C55-978462925E4A}" srcOrd="1" destOrd="0" parTransId="{E1E7B5C4-11A4-47D8-B72A-D392F0153DEE}" sibTransId="{36296B6A-BD91-4229-98B6-D0C105B9F706}"/>
    <dgm:cxn modelId="{7B535E39-3C6A-4C08-857F-840659065B65}" type="presOf" srcId="{C066B8AF-73E4-4B82-85F6-56DD610BDC30}" destId="{5B64CF2B-7B1B-4B6E-AC04-EAA830D66628}" srcOrd="0" destOrd="1" presId="urn:microsoft.com/office/officeart/2018/5/layout/CenteredIconLabelDescriptionList"/>
    <dgm:cxn modelId="{A1A57766-E3C2-4F5E-9646-CD5C5CA8E076}" type="presOf" srcId="{4A42DA08-9A19-4422-8C55-978462925E4A}" destId="{34D49AE9-C256-4E43-AA0D-55E87A4546F7}" srcOrd="0" destOrd="1" presId="urn:microsoft.com/office/officeart/2018/5/layout/CenteredIconLabelDescriptionList"/>
    <dgm:cxn modelId="{F4A1FF47-B74B-49D3-BB90-00981EBBE619}" type="presOf" srcId="{5DB2A3A5-0E8B-4E3F-B1AA-A5907C0179AD}" destId="{58947979-8508-458A-98EC-FBD1FCD8DD28}" srcOrd="0" destOrd="0" presId="urn:microsoft.com/office/officeart/2018/5/layout/CenteredIconLabelDescriptionList"/>
    <dgm:cxn modelId="{14695F7F-0EB3-4865-B7BE-6A068D11F273}" type="presOf" srcId="{3D81A179-CD11-4CF3-A631-C0B31EC479DB}" destId="{5B64CF2B-7B1B-4B6E-AC04-EAA830D66628}" srcOrd="0" destOrd="0" presId="urn:microsoft.com/office/officeart/2018/5/layout/CenteredIconLabelDescriptionList"/>
    <dgm:cxn modelId="{AC3B1583-85BA-4484-8713-606886DB9AA7}" srcId="{5408DB7B-1370-4374-98BA-BBF91F0A7A6F}" destId="{3D81A179-CD11-4CF3-A631-C0B31EC479DB}" srcOrd="0" destOrd="0" parTransId="{3A9B466F-D15B-42AB-821C-DEEC669D86BB}" sibTransId="{048A8687-BD9C-450C-A1BF-D30A005EAAD4}"/>
    <dgm:cxn modelId="{422FF78C-8C18-4194-AB27-D646887E0CCD}" srcId="{97295DD3-4499-4D89-ADCE-6C3F74CE3408}" destId="{1186A2F7-E872-4DC7-9072-B32D1CEFF35C}" srcOrd="0" destOrd="0" parTransId="{E2104562-7EF0-4220-BBF0-38EAAC74E881}" sibTransId="{FED957A9-03C0-4F3F-8F64-039C76913601}"/>
    <dgm:cxn modelId="{ED267491-0597-4CF3-AD23-30D305767256}" type="presOf" srcId="{1186A2F7-E872-4DC7-9072-B32D1CEFF35C}" destId="{34D49AE9-C256-4E43-AA0D-55E87A4546F7}" srcOrd="0" destOrd="0" presId="urn:microsoft.com/office/officeart/2018/5/layout/CenteredIconLabelDescriptionList"/>
    <dgm:cxn modelId="{F783F99D-3598-486B-85E0-2F5E0B4EFD0E}" type="presOf" srcId="{97295DD3-4499-4D89-ADCE-6C3F74CE3408}" destId="{9B0BA097-98F1-466B-A962-76BC60F4DA10}" srcOrd="0" destOrd="0" presId="urn:microsoft.com/office/officeart/2018/5/layout/CenteredIconLabelDescriptionList"/>
    <dgm:cxn modelId="{568FB4A1-CA86-435A-9C7D-9E867E9638FB}" srcId="{5DB2A3A5-0E8B-4E3F-B1AA-A5907C0179AD}" destId="{97295DD3-4499-4D89-ADCE-6C3F74CE3408}" srcOrd="1" destOrd="0" parTransId="{A2331171-732B-4A0B-B094-8DA8F67A75EF}" sibTransId="{01470F17-3986-4EE0-8216-3EC6D727EABF}"/>
    <dgm:cxn modelId="{AD9FBFBC-4EE2-4DAB-9909-74DD1032C8E9}" type="presOf" srcId="{5408DB7B-1370-4374-98BA-BBF91F0A7A6F}" destId="{427C19FF-5F93-4EA0-ABA4-FF20F4CD8FE0}" srcOrd="0" destOrd="0" presId="urn:microsoft.com/office/officeart/2018/5/layout/CenteredIconLabelDescriptionList"/>
    <dgm:cxn modelId="{3C006FD6-EC09-4E74-B246-24A31FBCC648}" type="presOf" srcId="{73EC5BE8-5813-49CF-98BB-BCA90924AB11}" destId="{34D49AE9-C256-4E43-AA0D-55E87A4546F7}" srcOrd="0" destOrd="2" presId="urn:microsoft.com/office/officeart/2018/5/layout/CenteredIconLabelDescriptionList"/>
    <dgm:cxn modelId="{7CDC50D7-3712-405B-BF52-E25BD420C697}" srcId="{97295DD3-4499-4D89-ADCE-6C3F74CE3408}" destId="{73EC5BE8-5813-49CF-98BB-BCA90924AB11}" srcOrd="2" destOrd="0" parTransId="{DAD34470-6586-48E1-AD20-417D3A3D7A5E}" sibTransId="{3A57A579-2291-4545-A355-C6712FB27737}"/>
    <dgm:cxn modelId="{1BCD26E0-37C0-4F4B-812A-E28CE3AF2AEB}" srcId="{5408DB7B-1370-4374-98BA-BBF91F0A7A6F}" destId="{C066B8AF-73E4-4B82-85F6-56DD610BDC30}" srcOrd="1" destOrd="0" parTransId="{E91C3BE5-E68F-446F-8571-F0822780719E}" sibTransId="{887F1D45-836E-4F07-9136-AC370F91700B}"/>
    <dgm:cxn modelId="{742599F4-E3FD-45F5-8548-5102AD41E8D2}" type="presParOf" srcId="{58947979-8508-458A-98EC-FBD1FCD8DD28}" destId="{6C6C277D-5281-4CCE-8725-37594BCEE768}" srcOrd="0" destOrd="0" presId="urn:microsoft.com/office/officeart/2018/5/layout/CenteredIconLabelDescriptionList"/>
    <dgm:cxn modelId="{F3467A3F-B1CB-4F52-9CDC-6D338C8850DD}" type="presParOf" srcId="{6C6C277D-5281-4CCE-8725-37594BCEE768}" destId="{168727DE-4B17-42E9-83D4-A2DB1BACAB97}" srcOrd="0" destOrd="0" presId="urn:microsoft.com/office/officeart/2018/5/layout/CenteredIconLabelDescriptionList"/>
    <dgm:cxn modelId="{B8DB77FC-872E-4EF5-803C-D71748C79767}" type="presParOf" srcId="{6C6C277D-5281-4CCE-8725-37594BCEE768}" destId="{5B1EB7D8-8AC5-4946-AD15-C6A25C0BDD30}" srcOrd="1" destOrd="0" presId="urn:microsoft.com/office/officeart/2018/5/layout/CenteredIconLabelDescriptionList"/>
    <dgm:cxn modelId="{0B4A71A6-0E0B-4334-8F85-961715427332}" type="presParOf" srcId="{6C6C277D-5281-4CCE-8725-37594BCEE768}" destId="{427C19FF-5F93-4EA0-ABA4-FF20F4CD8FE0}" srcOrd="2" destOrd="0" presId="urn:microsoft.com/office/officeart/2018/5/layout/CenteredIconLabelDescriptionList"/>
    <dgm:cxn modelId="{6DA470E3-C27D-49BF-958B-E4D1E1B6A978}" type="presParOf" srcId="{6C6C277D-5281-4CCE-8725-37594BCEE768}" destId="{791C3661-963E-4841-9C64-937AE2DAAD4D}" srcOrd="3" destOrd="0" presId="urn:microsoft.com/office/officeart/2018/5/layout/CenteredIconLabelDescriptionList"/>
    <dgm:cxn modelId="{22E70420-60F7-453D-85AF-821B48DB59AE}" type="presParOf" srcId="{6C6C277D-5281-4CCE-8725-37594BCEE768}" destId="{5B64CF2B-7B1B-4B6E-AC04-EAA830D66628}" srcOrd="4" destOrd="0" presId="urn:microsoft.com/office/officeart/2018/5/layout/CenteredIconLabelDescriptionList"/>
    <dgm:cxn modelId="{5611318D-8257-4D45-8087-817D9C709542}" type="presParOf" srcId="{58947979-8508-458A-98EC-FBD1FCD8DD28}" destId="{449E3253-E2E4-4FD0-8313-954CE1088150}" srcOrd="1" destOrd="0" presId="urn:microsoft.com/office/officeart/2018/5/layout/CenteredIconLabelDescriptionList"/>
    <dgm:cxn modelId="{5F467505-0155-4404-B89A-61C3EF068E8E}" type="presParOf" srcId="{58947979-8508-458A-98EC-FBD1FCD8DD28}" destId="{EEBFF044-8D64-45D8-A7DD-CCFC010D8D04}" srcOrd="2" destOrd="0" presId="urn:microsoft.com/office/officeart/2018/5/layout/CenteredIconLabelDescriptionList"/>
    <dgm:cxn modelId="{CF0BBA93-7748-4AD8-85C9-7D6BA45E643E}" type="presParOf" srcId="{EEBFF044-8D64-45D8-A7DD-CCFC010D8D04}" destId="{980616FA-80CD-4F86-BC5C-4F94CA4A0181}" srcOrd="0" destOrd="0" presId="urn:microsoft.com/office/officeart/2018/5/layout/CenteredIconLabelDescriptionList"/>
    <dgm:cxn modelId="{059FECFE-5EE0-4968-92E8-0240A9952897}" type="presParOf" srcId="{EEBFF044-8D64-45D8-A7DD-CCFC010D8D04}" destId="{FC1F92EC-834F-4946-9CEC-43289A61150A}" srcOrd="1" destOrd="0" presId="urn:microsoft.com/office/officeart/2018/5/layout/CenteredIconLabelDescriptionList"/>
    <dgm:cxn modelId="{8E89F134-415E-4CFD-9A8B-63FFB6D29DC5}" type="presParOf" srcId="{EEBFF044-8D64-45D8-A7DD-CCFC010D8D04}" destId="{9B0BA097-98F1-466B-A962-76BC60F4DA10}" srcOrd="2" destOrd="0" presId="urn:microsoft.com/office/officeart/2018/5/layout/CenteredIconLabelDescriptionList"/>
    <dgm:cxn modelId="{4BB974E1-F107-4B15-AE3C-AF8497E40048}" type="presParOf" srcId="{EEBFF044-8D64-45D8-A7DD-CCFC010D8D04}" destId="{2AE74F1E-EB17-4AFC-B6C4-DAFB30AE1284}" srcOrd="3" destOrd="0" presId="urn:microsoft.com/office/officeart/2018/5/layout/CenteredIconLabelDescriptionList"/>
    <dgm:cxn modelId="{8846FED6-A1E9-4324-94BF-4C669DE60AD1}" type="presParOf" srcId="{EEBFF044-8D64-45D8-A7DD-CCFC010D8D04}" destId="{34D49AE9-C256-4E43-AA0D-55E87A4546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CC900-E086-4152-B8BB-2E566E8D3129}">
      <dsp:nvSpPr>
        <dsp:cNvPr id="0" name=""/>
        <dsp:cNvSpPr/>
      </dsp:nvSpPr>
      <dsp:spPr>
        <a:xfrm>
          <a:off x="989778" y="465986"/>
          <a:ext cx="1264867" cy="12648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E773D-3F67-401D-A6B5-19FA6C48E627}">
      <dsp:nvSpPr>
        <dsp:cNvPr id="0" name=""/>
        <dsp:cNvSpPr/>
      </dsp:nvSpPr>
      <dsp:spPr>
        <a:xfrm>
          <a:off x="1259340" y="735548"/>
          <a:ext cx="725743" cy="725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64C1C-D092-4109-9944-25A9A102987C}">
      <dsp:nvSpPr>
        <dsp:cNvPr id="0" name=""/>
        <dsp:cNvSpPr/>
      </dsp:nvSpPr>
      <dsp:spPr>
        <a:xfrm>
          <a:off x="585436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Boulderers/Climbers</a:t>
          </a:r>
        </a:p>
      </dsp:txBody>
      <dsp:txXfrm>
        <a:off x="585436" y="2124829"/>
        <a:ext cx="2073553" cy="720000"/>
      </dsp:txXfrm>
    </dsp:sp>
    <dsp:sp modelId="{2F277148-F499-47A2-B08E-D45D22CA2D3D}">
      <dsp:nvSpPr>
        <dsp:cNvPr id="0" name=""/>
        <dsp:cNvSpPr/>
      </dsp:nvSpPr>
      <dsp:spPr>
        <a:xfrm>
          <a:off x="3426203" y="465986"/>
          <a:ext cx="1264867" cy="12648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B7138-723B-4962-B4F0-13693C4A9FEC}">
      <dsp:nvSpPr>
        <dsp:cNvPr id="0" name=""/>
        <dsp:cNvSpPr/>
      </dsp:nvSpPr>
      <dsp:spPr>
        <a:xfrm>
          <a:off x="3695765" y="735548"/>
          <a:ext cx="725743" cy="725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1A7B8-FA16-43AE-9EC1-8A98A5E4C7F6}">
      <dsp:nvSpPr>
        <dsp:cNvPr id="0" name=""/>
        <dsp:cNvSpPr/>
      </dsp:nvSpPr>
      <dsp:spPr>
        <a:xfrm>
          <a:off x="3021860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Gym owners/Staff</a:t>
          </a:r>
        </a:p>
      </dsp:txBody>
      <dsp:txXfrm>
        <a:off x="3021860" y="2124829"/>
        <a:ext cx="2073553" cy="720000"/>
      </dsp:txXfrm>
    </dsp:sp>
    <dsp:sp modelId="{D9B16815-045C-400C-ADA1-AC739360AE4A}">
      <dsp:nvSpPr>
        <dsp:cNvPr id="0" name=""/>
        <dsp:cNvSpPr/>
      </dsp:nvSpPr>
      <dsp:spPr>
        <a:xfrm>
          <a:off x="5862628" y="465986"/>
          <a:ext cx="1264867" cy="12648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AED85-0F3E-4148-85B4-F6E8B9E7E30D}">
      <dsp:nvSpPr>
        <dsp:cNvPr id="0" name=""/>
        <dsp:cNvSpPr/>
      </dsp:nvSpPr>
      <dsp:spPr>
        <a:xfrm>
          <a:off x="6132190" y="735548"/>
          <a:ext cx="725743" cy="725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50072-30AB-48DF-A1E3-F359C963E577}">
      <dsp:nvSpPr>
        <dsp:cNvPr id="0" name=""/>
        <dsp:cNvSpPr/>
      </dsp:nvSpPr>
      <dsp:spPr>
        <a:xfrm>
          <a:off x="5458285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New Climbers</a:t>
          </a:r>
        </a:p>
      </dsp:txBody>
      <dsp:txXfrm>
        <a:off x="5458285" y="2124829"/>
        <a:ext cx="2073553" cy="720000"/>
      </dsp:txXfrm>
    </dsp:sp>
    <dsp:sp modelId="{E4B68F86-0ABB-45A9-88F3-E05C28ACA1C8}">
      <dsp:nvSpPr>
        <dsp:cNvPr id="0" name=""/>
        <dsp:cNvSpPr/>
      </dsp:nvSpPr>
      <dsp:spPr>
        <a:xfrm>
          <a:off x="8299053" y="465986"/>
          <a:ext cx="1264867" cy="12648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0B2E4-1663-4B2C-BCDB-3C9428E456D3}">
      <dsp:nvSpPr>
        <dsp:cNvPr id="0" name=""/>
        <dsp:cNvSpPr/>
      </dsp:nvSpPr>
      <dsp:spPr>
        <a:xfrm>
          <a:off x="8568615" y="735548"/>
          <a:ext cx="725743" cy="725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F230-4FC6-468F-9399-E7247AA59FCD}">
      <dsp:nvSpPr>
        <dsp:cNvPr id="0" name=""/>
        <dsp:cNvSpPr/>
      </dsp:nvSpPr>
      <dsp:spPr>
        <a:xfrm>
          <a:off x="7894710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Developers </a:t>
          </a:r>
        </a:p>
      </dsp:txBody>
      <dsp:txXfrm>
        <a:off x="7894710" y="2124829"/>
        <a:ext cx="207355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9E6B-B52E-44AF-8FD2-61AE470BC8E4}">
      <dsp:nvSpPr>
        <dsp:cNvPr id="0" name=""/>
        <dsp:cNvSpPr/>
      </dsp:nvSpPr>
      <dsp:spPr>
        <a:xfrm>
          <a:off x="0" y="2152"/>
          <a:ext cx="10553700" cy="394618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D800A-4A9B-4F12-9350-58BAC38F683F}">
      <dsp:nvSpPr>
        <dsp:cNvPr id="0" name=""/>
        <dsp:cNvSpPr/>
      </dsp:nvSpPr>
      <dsp:spPr>
        <a:xfrm>
          <a:off x="119372" y="90942"/>
          <a:ext cx="217040" cy="2170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BEE4B-5D7B-4C1D-85B7-F3E15660C298}">
      <dsp:nvSpPr>
        <dsp:cNvPr id="0" name=""/>
        <dsp:cNvSpPr/>
      </dsp:nvSpPr>
      <dsp:spPr>
        <a:xfrm>
          <a:off x="455784" y="2152"/>
          <a:ext cx="10097469" cy="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64" tIns="41764" rIns="41764" bIns="417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Research Type: Survey and Interviews </a:t>
          </a:r>
        </a:p>
      </dsp:txBody>
      <dsp:txXfrm>
        <a:off x="455784" y="2152"/>
        <a:ext cx="10097469" cy="394618"/>
      </dsp:txXfrm>
    </dsp:sp>
    <dsp:sp modelId="{A3B672F3-D994-475C-B52C-3D0DCDCCDDF4}">
      <dsp:nvSpPr>
        <dsp:cNvPr id="0" name=""/>
        <dsp:cNvSpPr/>
      </dsp:nvSpPr>
      <dsp:spPr>
        <a:xfrm>
          <a:off x="0" y="495426"/>
          <a:ext cx="10553700" cy="394618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F18BD-A9D1-480E-A890-41A43123E325}">
      <dsp:nvSpPr>
        <dsp:cNvPr id="0" name=""/>
        <dsp:cNvSpPr/>
      </dsp:nvSpPr>
      <dsp:spPr>
        <a:xfrm>
          <a:off x="119372" y="584215"/>
          <a:ext cx="217040" cy="2170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83BAE-8A10-46A5-AD99-4C224064A010}">
      <dsp:nvSpPr>
        <dsp:cNvPr id="0" name=""/>
        <dsp:cNvSpPr/>
      </dsp:nvSpPr>
      <dsp:spPr>
        <a:xfrm>
          <a:off x="455784" y="495426"/>
          <a:ext cx="10097469" cy="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64" tIns="41764" rIns="41764" bIns="417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Age: 18-24</a:t>
          </a:r>
        </a:p>
      </dsp:txBody>
      <dsp:txXfrm>
        <a:off x="455784" y="495426"/>
        <a:ext cx="10097469" cy="394618"/>
      </dsp:txXfrm>
    </dsp:sp>
    <dsp:sp modelId="{CA3AA908-AFA2-43DB-986B-7908853AFE47}">
      <dsp:nvSpPr>
        <dsp:cNvPr id="0" name=""/>
        <dsp:cNvSpPr/>
      </dsp:nvSpPr>
      <dsp:spPr>
        <a:xfrm>
          <a:off x="0" y="988700"/>
          <a:ext cx="10553700" cy="394618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51479-CE1A-491F-A295-55D05DBA3B19}">
      <dsp:nvSpPr>
        <dsp:cNvPr id="0" name=""/>
        <dsp:cNvSpPr/>
      </dsp:nvSpPr>
      <dsp:spPr>
        <a:xfrm>
          <a:off x="119372" y="1077489"/>
          <a:ext cx="217040" cy="2170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CEBA7-D3F0-4839-89B6-89F047CAB5DC}">
      <dsp:nvSpPr>
        <dsp:cNvPr id="0" name=""/>
        <dsp:cNvSpPr/>
      </dsp:nvSpPr>
      <dsp:spPr>
        <a:xfrm>
          <a:off x="455784" y="988700"/>
          <a:ext cx="10097469" cy="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64" tIns="41764" rIns="41764" bIns="417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Experience: Varies from &lt;1 year to 5+ years</a:t>
          </a:r>
        </a:p>
      </dsp:txBody>
      <dsp:txXfrm>
        <a:off x="455784" y="988700"/>
        <a:ext cx="10097469" cy="394618"/>
      </dsp:txXfrm>
    </dsp:sp>
    <dsp:sp modelId="{7A84FAAF-5B58-4EB3-AF40-E5922BC32173}">
      <dsp:nvSpPr>
        <dsp:cNvPr id="0" name=""/>
        <dsp:cNvSpPr/>
      </dsp:nvSpPr>
      <dsp:spPr>
        <a:xfrm>
          <a:off x="0" y="1481973"/>
          <a:ext cx="10553700" cy="394618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71D02-7401-45A6-AB04-56436EDA1A78}">
      <dsp:nvSpPr>
        <dsp:cNvPr id="0" name=""/>
        <dsp:cNvSpPr/>
      </dsp:nvSpPr>
      <dsp:spPr>
        <a:xfrm>
          <a:off x="119372" y="1570762"/>
          <a:ext cx="217040" cy="2170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6001F-B398-4880-A889-A77CF1266D70}">
      <dsp:nvSpPr>
        <dsp:cNvPr id="0" name=""/>
        <dsp:cNvSpPr/>
      </dsp:nvSpPr>
      <dsp:spPr>
        <a:xfrm>
          <a:off x="455784" y="1481973"/>
          <a:ext cx="10097469" cy="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64" tIns="41764" rIns="41764" bIns="417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Average Skill level: Intermediate</a:t>
          </a:r>
        </a:p>
      </dsp:txBody>
      <dsp:txXfrm>
        <a:off x="455784" y="1481973"/>
        <a:ext cx="10097469" cy="394618"/>
      </dsp:txXfrm>
    </dsp:sp>
    <dsp:sp modelId="{D96AD034-7905-4C7E-BE70-E1F3C1CC964C}">
      <dsp:nvSpPr>
        <dsp:cNvPr id="0" name=""/>
        <dsp:cNvSpPr/>
      </dsp:nvSpPr>
      <dsp:spPr>
        <a:xfrm>
          <a:off x="0" y="1975247"/>
          <a:ext cx="10553700" cy="394618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42560-2FB0-4A72-8171-C8D96D5AEEF1}">
      <dsp:nvSpPr>
        <dsp:cNvPr id="0" name=""/>
        <dsp:cNvSpPr/>
      </dsp:nvSpPr>
      <dsp:spPr>
        <a:xfrm>
          <a:off x="119372" y="2064036"/>
          <a:ext cx="217040" cy="2170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EE8DB-A857-4FC3-A4D7-A086F4F1C01C}">
      <dsp:nvSpPr>
        <dsp:cNvPr id="0" name=""/>
        <dsp:cNvSpPr/>
      </dsp:nvSpPr>
      <dsp:spPr>
        <a:xfrm>
          <a:off x="455784" y="1975247"/>
          <a:ext cx="10097469" cy="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64" tIns="41764" rIns="41764" bIns="417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Haven’t used any similar applications</a:t>
          </a:r>
        </a:p>
      </dsp:txBody>
      <dsp:txXfrm>
        <a:off x="455784" y="1975247"/>
        <a:ext cx="10097469" cy="394618"/>
      </dsp:txXfrm>
    </dsp:sp>
    <dsp:sp modelId="{1CE7FD9B-0F18-4F10-AE99-E58E24024C0B}">
      <dsp:nvSpPr>
        <dsp:cNvPr id="0" name=""/>
        <dsp:cNvSpPr/>
      </dsp:nvSpPr>
      <dsp:spPr>
        <a:xfrm>
          <a:off x="0" y="2468520"/>
          <a:ext cx="10553700" cy="1168415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27EAB-AA24-4EAB-A5E7-8362F4B56D59}">
      <dsp:nvSpPr>
        <dsp:cNvPr id="0" name=""/>
        <dsp:cNvSpPr/>
      </dsp:nvSpPr>
      <dsp:spPr>
        <a:xfrm>
          <a:off x="119372" y="2944208"/>
          <a:ext cx="217040" cy="2170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9DB2E-F5E8-43AD-99E9-3896C61EA1FF}">
      <dsp:nvSpPr>
        <dsp:cNvPr id="0" name=""/>
        <dsp:cNvSpPr/>
      </dsp:nvSpPr>
      <dsp:spPr>
        <a:xfrm>
          <a:off x="455784" y="2855419"/>
          <a:ext cx="4749165" cy="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64" tIns="41764" rIns="41764" bIns="4176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Commonly requested features:</a:t>
          </a:r>
        </a:p>
      </dsp:txBody>
      <dsp:txXfrm>
        <a:off x="455784" y="2855419"/>
        <a:ext cx="4749165" cy="394618"/>
      </dsp:txXfrm>
    </dsp:sp>
    <dsp:sp modelId="{FA5B831E-69A3-4A47-99A5-EC0B2ACCC082}">
      <dsp:nvSpPr>
        <dsp:cNvPr id="0" name=""/>
        <dsp:cNvSpPr/>
      </dsp:nvSpPr>
      <dsp:spPr>
        <a:xfrm>
          <a:off x="4385856" y="2863548"/>
          <a:ext cx="5348304" cy="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64" tIns="41764" rIns="41764" bIns="4176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Filtering problems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Offline features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Community grading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Statistical tracking</a:t>
          </a:r>
        </a:p>
      </dsp:txBody>
      <dsp:txXfrm>
        <a:off x="4385856" y="2863548"/>
        <a:ext cx="5348304" cy="394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CA634-D8DD-4058-8F8A-253B9D1D0818}">
      <dsp:nvSpPr>
        <dsp:cNvPr id="0" name=""/>
        <dsp:cNvSpPr/>
      </dsp:nvSpPr>
      <dsp:spPr>
        <a:xfrm>
          <a:off x="0" y="2959214"/>
          <a:ext cx="5728344" cy="19415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Key features:</a:t>
          </a:r>
        </a:p>
      </dsp:txBody>
      <dsp:txXfrm>
        <a:off x="0" y="2959214"/>
        <a:ext cx="5728344" cy="1048445"/>
      </dsp:txXfrm>
    </dsp:sp>
    <dsp:sp modelId="{AB0A1664-B3FF-4E04-8207-5CE0C79AAD8A}">
      <dsp:nvSpPr>
        <dsp:cNvPr id="0" name=""/>
        <dsp:cNvSpPr/>
      </dsp:nvSpPr>
      <dsp:spPr>
        <a:xfrm>
          <a:off x="699" y="3968827"/>
          <a:ext cx="1145389" cy="8931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Creating and Viewing Problems</a:t>
          </a:r>
        </a:p>
      </dsp:txBody>
      <dsp:txXfrm>
        <a:off x="699" y="3968827"/>
        <a:ext cx="1145389" cy="893119"/>
      </dsp:txXfrm>
    </dsp:sp>
    <dsp:sp modelId="{E0A19F23-79EC-47C0-9DBE-2EA75F4C98DD}">
      <dsp:nvSpPr>
        <dsp:cNvPr id="0" name=""/>
        <dsp:cNvSpPr/>
      </dsp:nvSpPr>
      <dsp:spPr>
        <a:xfrm>
          <a:off x="1146088" y="3968827"/>
          <a:ext cx="1145389" cy="8931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-72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-7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Offline Mode</a:t>
          </a:r>
        </a:p>
      </dsp:txBody>
      <dsp:txXfrm>
        <a:off x="1146088" y="3968827"/>
        <a:ext cx="1145389" cy="893119"/>
      </dsp:txXfrm>
    </dsp:sp>
    <dsp:sp modelId="{350E0A66-C5B9-4A66-808D-82FD58614E03}">
      <dsp:nvSpPr>
        <dsp:cNvPr id="0" name=""/>
        <dsp:cNvSpPr/>
      </dsp:nvSpPr>
      <dsp:spPr>
        <a:xfrm>
          <a:off x="2291477" y="3968827"/>
          <a:ext cx="1145389" cy="8931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-145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-1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Filtering problems</a:t>
          </a:r>
        </a:p>
      </dsp:txBody>
      <dsp:txXfrm>
        <a:off x="2291477" y="3968827"/>
        <a:ext cx="1145389" cy="893119"/>
      </dsp:txXfrm>
    </dsp:sp>
    <dsp:sp modelId="{88150FD2-7BDF-4BA8-8B6D-BA07BEAB384A}">
      <dsp:nvSpPr>
        <dsp:cNvPr id="0" name=""/>
        <dsp:cNvSpPr/>
      </dsp:nvSpPr>
      <dsp:spPr>
        <a:xfrm>
          <a:off x="3436866" y="3968827"/>
          <a:ext cx="1145389" cy="8931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-218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-21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Community grading/ranking</a:t>
          </a:r>
        </a:p>
      </dsp:txBody>
      <dsp:txXfrm>
        <a:off x="3436866" y="3968827"/>
        <a:ext cx="1145389" cy="893119"/>
      </dsp:txXfrm>
    </dsp:sp>
    <dsp:sp modelId="{3E8C3D8B-AE56-4E3E-9F38-C8C77F484099}">
      <dsp:nvSpPr>
        <dsp:cNvPr id="0" name=""/>
        <dsp:cNvSpPr/>
      </dsp:nvSpPr>
      <dsp:spPr>
        <a:xfrm>
          <a:off x="4582255" y="3968827"/>
          <a:ext cx="1145389" cy="8931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-291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-29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Profiles and personal stats </a:t>
          </a:r>
        </a:p>
      </dsp:txBody>
      <dsp:txXfrm>
        <a:off x="4582255" y="3968827"/>
        <a:ext cx="1145389" cy="893119"/>
      </dsp:txXfrm>
    </dsp:sp>
    <dsp:sp modelId="{188EA69F-AF12-4023-8591-7D8540AF6A77}">
      <dsp:nvSpPr>
        <dsp:cNvPr id="0" name=""/>
        <dsp:cNvSpPr/>
      </dsp:nvSpPr>
      <dsp:spPr>
        <a:xfrm rot="10800000">
          <a:off x="0" y="2210"/>
          <a:ext cx="5728344" cy="2986126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-10980"/>
                <a:alphaOff val="0"/>
              </a:schemeClr>
            </a:gs>
            <a:gs pos="100000">
              <a:schemeClr val="accent2">
                <a:hueOff val="0"/>
                <a:satOff val="0"/>
                <a:lumOff val="-1098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Design influenced mainly from our user research.</a:t>
          </a:r>
        </a:p>
      </dsp:txBody>
      <dsp:txXfrm rot="10800000">
        <a:off x="0" y="2210"/>
        <a:ext cx="5728344" cy="1940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D41C9-5336-4F81-BC7F-A1F9622C2EAD}">
      <dsp:nvSpPr>
        <dsp:cNvPr id="0" name=""/>
        <dsp:cNvSpPr/>
      </dsp:nvSpPr>
      <dsp:spPr>
        <a:xfrm>
          <a:off x="1028146" y="529558"/>
          <a:ext cx="1101515" cy="1101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402E-9A7A-4A6E-949C-12225A19D828}">
      <dsp:nvSpPr>
        <dsp:cNvPr id="0" name=""/>
        <dsp:cNvSpPr/>
      </dsp:nvSpPr>
      <dsp:spPr>
        <a:xfrm>
          <a:off x="5310" y="1730215"/>
          <a:ext cx="3147187" cy="47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Help and Documentation</a:t>
          </a:r>
        </a:p>
      </dsp:txBody>
      <dsp:txXfrm>
        <a:off x="5310" y="1730215"/>
        <a:ext cx="3147187" cy="472078"/>
      </dsp:txXfrm>
    </dsp:sp>
    <dsp:sp modelId="{6851F14C-B333-43CF-9A81-F22942A7E224}">
      <dsp:nvSpPr>
        <dsp:cNvPr id="0" name=""/>
        <dsp:cNvSpPr/>
      </dsp:nvSpPr>
      <dsp:spPr>
        <a:xfrm>
          <a:off x="5310" y="2248406"/>
          <a:ext cx="3147187" cy="586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• Inexperienced users could find the climbing specific terminology confusing</a:t>
          </a:r>
        </a:p>
      </dsp:txBody>
      <dsp:txXfrm>
        <a:off x="5310" y="2248406"/>
        <a:ext cx="3147187" cy="586776"/>
      </dsp:txXfrm>
    </dsp:sp>
    <dsp:sp modelId="{2BC0BF76-822D-40B0-A5B1-3A11AB6DC22A}">
      <dsp:nvSpPr>
        <dsp:cNvPr id="0" name=""/>
        <dsp:cNvSpPr/>
      </dsp:nvSpPr>
      <dsp:spPr>
        <a:xfrm>
          <a:off x="4726092" y="529558"/>
          <a:ext cx="1101515" cy="1101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8CED6-6CB9-4AFD-91D4-F1C3164BB18B}">
      <dsp:nvSpPr>
        <dsp:cNvPr id="0" name=""/>
        <dsp:cNvSpPr/>
      </dsp:nvSpPr>
      <dsp:spPr>
        <a:xfrm>
          <a:off x="3703256" y="1730215"/>
          <a:ext cx="3147187" cy="47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Help Users Recognize, Diagnose, and Recover from Errors:</a:t>
          </a:r>
        </a:p>
      </dsp:txBody>
      <dsp:txXfrm>
        <a:off x="3703256" y="1730215"/>
        <a:ext cx="3147187" cy="472078"/>
      </dsp:txXfrm>
    </dsp:sp>
    <dsp:sp modelId="{3FE489D3-BB51-4878-89FC-3AB62342ABCD}">
      <dsp:nvSpPr>
        <dsp:cNvPr id="0" name=""/>
        <dsp:cNvSpPr/>
      </dsp:nvSpPr>
      <dsp:spPr>
        <a:xfrm>
          <a:off x="3703256" y="2248406"/>
          <a:ext cx="3147187" cy="586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• Lack of a way to delete comments after posting them</a:t>
          </a:r>
        </a:p>
      </dsp:txBody>
      <dsp:txXfrm>
        <a:off x="3703256" y="2248406"/>
        <a:ext cx="3147187" cy="586776"/>
      </dsp:txXfrm>
    </dsp:sp>
    <dsp:sp modelId="{20118907-AAEC-4312-A231-12CDA8618806}">
      <dsp:nvSpPr>
        <dsp:cNvPr id="0" name=""/>
        <dsp:cNvSpPr/>
      </dsp:nvSpPr>
      <dsp:spPr>
        <a:xfrm>
          <a:off x="8424037" y="529558"/>
          <a:ext cx="1101515" cy="1101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6438F-30AB-4193-A819-4BFE699DEA08}">
      <dsp:nvSpPr>
        <dsp:cNvPr id="0" name=""/>
        <dsp:cNvSpPr/>
      </dsp:nvSpPr>
      <dsp:spPr>
        <a:xfrm>
          <a:off x="7401201" y="1730215"/>
          <a:ext cx="3147187" cy="47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Flexibility and Ease of Use</a:t>
          </a:r>
        </a:p>
      </dsp:txBody>
      <dsp:txXfrm>
        <a:off x="7401201" y="1730215"/>
        <a:ext cx="3147187" cy="472078"/>
      </dsp:txXfrm>
    </dsp:sp>
    <dsp:sp modelId="{A2D62AD9-FF4C-47D0-B268-0FA91D821EB2}">
      <dsp:nvSpPr>
        <dsp:cNvPr id="0" name=""/>
        <dsp:cNvSpPr/>
      </dsp:nvSpPr>
      <dsp:spPr>
        <a:xfrm>
          <a:off x="7401201" y="2248406"/>
          <a:ext cx="3147187" cy="586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• The submenu to access rating, commenting and grading felt unnecessary</a:t>
          </a:r>
        </a:p>
      </dsp:txBody>
      <dsp:txXfrm>
        <a:off x="7401201" y="2248406"/>
        <a:ext cx="3147187" cy="586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727DE-4B17-42E9-83D4-A2DB1BACAB97}">
      <dsp:nvSpPr>
        <dsp:cNvPr id="0" name=""/>
        <dsp:cNvSpPr/>
      </dsp:nvSpPr>
      <dsp:spPr>
        <a:xfrm>
          <a:off x="1989280" y="0"/>
          <a:ext cx="1509048" cy="13645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C19FF-5F93-4EA0-ABA4-FF20F4CD8FE0}">
      <dsp:nvSpPr>
        <dsp:cNvPr id="0" name=""/>
        <dsp:cNvSpPr/>
      </dsp:nvSpPr>
      <dsp:spPr>
        <a:xfrm>
          <a:off x="588021" y="1493176"/>
          <a:ext cx="4311566" cy="58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Visibility of System Status:</a:t>
          </a:r>
        </a:p>
      </dsp:txBody>
      <dsp:txXfrm>
        <a:off x="588021" y="1493176"/>
        <a:ext cx="4311566" cy="584814"/>
      </dsp:txXfrm>
    </dsp:sp>
    <dsp:sp modelId="{5B64CF2B-7B1B-4B6E-AC04-EAA830D66628}">
      <dsp:nvSpPr>
        <dsp:cNvPr id="0" name=""/>
        <dsp:cNvSpPr/>
      </dsp:nvSpPr>
      <dsp:spPr>
        <a:xfrm>
          <a:off x="588021" y="2137809"/>
          <a:ext cx="4311566" cy="117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• The buttons on the filter screen did not have enough feedback to indicate when selected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• Some header titles were insufficiently descriptive</a:t>
          </a:r>
        </a:p>
      </dsp:txBody>
      <dsp:txXfrm>
        <a:off x="588021" y="2137809"/>
        <a:ext cx="4311566" cy="1173006"/>
      </dsp:txXfrm>
    </dsp:sp>
    <dsp:sp modelId="{980616FA-80CD-4F86-BC5C-4F94CA4A0181}">
      <dsp:nvSpPr>
        <dsp:cNvPr id="0" name=""/>
        <dsp:cNvSpPr/>
      </dsp:nvSpPr>
      <dsp:spPr>
        <a:xfrm>
          <a:off x="7055371" y="0"/>
          <a:ext cx="1509048" cy="1364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BA097-98F1-466B-A962-76BC60F4DA10}">
      <dsp:nvSpPr>
        <dsp:cNvPr id="0" name=""/>
        <dsp:cNvSpPr/>
      </dsp:nvSpPr>
      <dsp:spPr>
        <a:xfrm>
          <a:off x="5654112" y="1493176"/>
          <a:ext cx="4311566" cy="58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User Control and Freedom:</a:t>
          </a:r>
        </a:p>
      </dsp:txBody>
      <dsp:txXfrm>
        <a:off x="5654112" y="1493176"/>
        <a:ext cx="4311566" cy="584814"/>
      </dsp:txXfrm>
    </dsp:sp>
    <dsp:sp modelId="{34D49AE9-C256-4E43-AA0D-55E87A4546F7}">
      <dsp:nvSpPr>
        <dsp:cNvPr id="0" name=""/>
        <dsp:cNvSpPr/>
      </dsp:nvSpPr>
      <dsp:spPr>
        <a:xfrm>
          <a:off x="5654112" y="2137809"/>
          <a:ext cx="4311566" cy="1173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Hard to determine the border of the buttons on the filter screen]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Some buttons were not large enough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Could not return to the main page with a click of one button on some screens</a:t>
          </a:r>
        </a:p>
      </dsp:txBody>
      <dsp:txXfrm>
        <a:off x="5654112" y="2137809"/>
        <a:ext cx="4311566" cy="117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1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4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1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98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7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9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3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0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2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3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01-Dec-19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96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188C9-06E3-314E-BE9A-C488CB4BF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0FEA2-6E81-9244-98C2-12D318E89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/>
              <a:t>CPSC 481 – Group 3.3</a:t>
            </a:r>
          </a:p>
          <a:p>
            <a:pPr algn="ctr"/>
            <a:r>
              <a:rPr lang="en-US" dirty="0"/>
              <a:t>Stage 5- Final Stage</a:t>
            </a:r>
          </a:p>
        </p:txBody>
      </p:sp>
    </p:spTree>
    <p:extLst>
      <p:ext uri="{BB962C8B-B14F-4D97-AF65-F5344CB8AC3E}">
        <p14:creationId xmlns:p14="http://schemas.microsoft.com/office/powerpoint/2010/main" val="3665951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6B3BF0C-0DEE-4325-AF0A-82F02C41A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17884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DF12E73-961F-407C-A27D-5121C965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53931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0753-05ED-478B-A93B-DED01669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C6A985-CB17-493B-89DB-8E3AFDA1C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89225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3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6429C-4672-48F6-8A7F-2EE168D2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Design Changes</a:t>
            </a:r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699447A-69DC-4990-B20D-D46F112A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/>
              <a:t>Help and Documentation:</a:t>
            </a:r>
          </a:p>
          <a:p>
            <a:pPr lvl="1"/>
            <a:r>
              <a:rPr lang="en-US"/>
              <a:t>A terminology page was added which appears on registration and can also be found in the settings page</a:t>
            </a:r>
          </a:p>
          <a:p>
            <a:r>
              <a:rPr lang="en-US"/>
              <a:t>Help Users Recognize, Diagnose, and Recover from Errors:</a:t>
            </a:r>
          </a:p>
          <a:p>
            <a:pPr lvl="1"/>
            <a:r>
              <a:rPr lang="en-US"/>
              <a:t>Delete functionality was added</a:t>
            </a:r>
          </a:p>
          <a:p>
            <a:r>
              <a:rPr lang="en-US"/>
              <a:t>Visibility of System Status:</a:t>
            </a:r>
          </a:p>
          <a:p>
            <a:pPr lvl="1"/>
            <a:r>
              <a:rPr lang="en-US"/>
              <a:t>Some header titles were rewritten </a:t>
            </a:r>
          </a:p>
        </p:txBody>
      </p:sp>
    </p:spTree>
    <p:extLst>
      <p:ext uri="{BB962C8B-B14F-4D97-AF65-F5344CB8AC3E}">
        <p14:creationId xmlns:p14="http://schemas.microsoft.com/office/powerpoint/2010/main" val="273925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00DFA-3754-446A-A2E5-1C4C06EC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500">
                <a:solidFill>
                  <a:schemeClr val="tx1"/>
                </a:solidFill>
              </a:rPr>
              <a:t>Recommendations for Next Iteration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8E7A-BC23-4388-AA5B-E1269156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Visibility of System Status</a:t>
            </a:r>
          </a:p>
          <a:p>
            <a:pPr lvl="1"/>
            <a:r>
              <a:rPr lang="en-US" dirty="0"/>
              <a:t>Better feedback when selecting a filter option</a:t>
            </a:r>
          </a:p>
          <a:p>
            <a:pPr lvl="1"/>
            <a:r>
              <a:rPr lang="en-US" dirty="0"/>
              <a:t>Visual cues to show the borders of a button</a:t>
            </a:r>
          </a:p>
          <a:p>
            <a:r>
              <a:rPr lang="en-US" sz="1600" dirty="0"/>
              <a:t>Flexibility and Ease of Use</a:t>
            </a:r>
          </a:p>
          <a:p>
            <a:pPr lvl="1"/>
            <a:r>
              <a:rPr lang="en-US" dirty="0"/>
              <a:t>Easier/more efficient way to indicate attempt or completion of a problem </a:t>
            </a:r>
          </a:p>
        </p:txBody>
      </p:sp>
    </p:spTree>
    <p:extLst>
      <p:ext uri="{BB962C8B-B14F-4D97-AF65-F5344CB8AC3E}">
        <p14:creationId xmlns:p14="http://schemas.microsoft.com/office/powerpoint/2010/main" val="420572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">
            <a:extLst>
              <a:ext uri="{FF2B5EF4-FFF2-40B4-BE49-F238E27FC236}">
                <a16:creationId xmlns:a16="http://schemas.microsoft.com/office/drawing/2014/main" id="{BAD21EC9-9707-4723-8447-0D7FA381B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AABA95AA-8869-4123-BB01-8C85EFDF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0DE0E-87AC-4B0D-BAC6-7C3CD402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EAC4341-ABF4-4C54-A4D0-0D52539C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/>
              <a:t>Utilize tools and Process taught in class</a:t>
            </a:r>
          </a:p>
          <a:p>
            <a:r>
              <a:rPr lang="en-US" sz="1600"/>
              <a:t>Used research methods described in IDEO cards</a:t>
            </a:r>
          </a:p>
          <a:p>
            <a:r>
              <a:rPr lang="en-US" sz="1600"/>
              <a:t>Prototyping</a:t>
            </a:r>
          </a:p>
          <a:p>
            <a:r>
              <a:rPr lang="en-US" sz="1600"/>
              <a:t>Heuristic Evaluations</a:t>
            </a:r>
          </a:p>
          <a:p>
            <a:endParaRPr lang="en-US" sz="1600"/>
          </a:p>
        </p:txBody>
      </p: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68102155-1621-4AE4-8DD3-7730E2FFD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6" descr="Climbing">
            <a:extLst>
              <a:ext uri="{FF2B5EF4-FFF2-40B4-BE49-F238E27FC236}">
                <a16:creationId xmlns:a16="http://schemas.microsoft.com/office/drawing/2014/main" id="{308C5F94-6D70-4C04-9735-13BC428A2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58030" y="1258529"/>
            <a:ext cx="4330205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9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B2E23-ED22-47A3-9104-057EF5F1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8461-7A09-4ACB-8325-3D886861A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Setter is a new mobile application to set, discover and attempt new bouldering problems in rock-climbing gyms. Featuring an easy to use creation tool and community grading, Setter’s goal is to provide users with a variety of accurately graded bouldering problems. </a:t>
            </a:r>
          </a:p>
        </p:txBody>
      </p:sp>
    </p:spTree>
    <p:extLst>
      <p:ext uri="{BB962C8B-B14F-4D97-AF65-F5344CB8AC3E}">
        <p14:creationId xmlns:p14="http://schemas.microsoft.com/office/powerpoint/2010/main" val="401692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04164-E138-4751-BB28-CD8C3015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Design Problems</a:t>
            </a:r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D17FA2-5BBD-47A6-BF6D-5A69D8DB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/>
              <a:t>Problems are set by the gym and not the community</a:t>
            </a:r>
          </a:p>
          <a:p>
            <a:r>
              <a:rPr lang="en-US"/>
              <a:t>Results in a lack of variety of the problems and a non-standard grading scheme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Our goal is to standardize grading schemes and produce a creative community driven way to set problems</a:t>
            </a:r>
          </a:p>
        </p:txBody>
      </p:sp>
    </p:spTree>
    <p:extLst>
      <p:ext uri="{BB962C8B-B14F-4D97-AF65-F5344CB8AC3E}">
        <p14:creationId xmlns:p14="http://schemas.microsoft.com/office/powerpoint/2010/main" val="107875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3CCD-94F1-4E5A-8B88-80018352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End-Users and Stakeholders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E34EF25-5694-4C37-907B-9BB1BAE48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836946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44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488834F0-7589-4059-AF73-B6450931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82C38-4F96-4D1D-B645-D2A57186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User Research and Findings</a:t>
            </a:r>
            <a:endParaRPr lang="en-US" dirty="0"/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B84F0952-5FF8-4FE7-AC9B-B796EE50299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2272139"/>
              </p:ext>
            </p:extLst>
          </p:nvPr>
        </p:nvGraphicFramePr>
        <p:xfrm>
          <a:off x="819150" y="2548646"/>
          <a:ext cx="10553700" cy="363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06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A11A6D-EE76-467D-BF5C-22DEB4E3B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76BD6D39-47C9-4B0A-BB01-EA963F4ED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9F40C-5024-4473-A472-D325A868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7005" cy="6858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 algn="ctr"/>
            <a:br>
              <a:rPr lang="en-US" sz="4100" dirty="0"/>
            </a:br>
            <a:br>
              <a:rPr lang="en-US" sz="4100" dirty="0"/>
            </a:br>
            <a:br>
              <a:rPr lang="en-US" sz="4100" dirty="0"/>
            </a:br>
            <a:r>
              <a:rPr lang="en-US" sz="4100" dirty="0"/>
              <a:t>Design and Justification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82B4F0-A275-4B53-9035-305171542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82123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578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8830-AF55-45D8-A5B0-56247307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10417885" cy="9718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Design Choices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604A8-9C52-492D-AE29-0CE443876B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540545" y="2127224"/>
            <a:ext cx="1991788" cy="4306569"/>
          </a:xfrm>
          <a:prstGeom prst="rect">
            <a:avLst/>
          </a:prstGeom>
        </p:spPr>
      </p:pic>
      <p:pic>
        <p:nvPicPr>
          <p:cNvPr id="8" name="Content Placeholder 7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3D9D67B0-3770-49B1-942B-553FEE5093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25435" y="2463161"/>
            <a:ext cx="2726022" cy="36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9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6AB4-3032-48E8-B26D-31604DF1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pic>
        <p:nvPicPr>
          <p:cNvPr id="6" name="Content Placeholder 5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8CFA3F63-947E-4D5F-A8A3-7FA4352949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000" y="2222500"/>
            <a:ext cx="2728912" cy="3638550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7DF81A-4E39-4570-8F8B-7ECCC7EE78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90274" y="2222499"/>
            <a:ext cx="1691724" cy="3638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5C5C74-6ACB-4FB8-B0A2-8C277320F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926" y="2222499"/>
            <a:ext cx="1919334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0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994FF-8229-43A6-90CD-A9D74067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Heuristic Evaluations Summary</a:t>
            </a:r>
          </a:p>
        </p:txBody>
      </p:sp>
    </p:spTree>
    <p:extLst>
      <p:ext uri="{BB962C8B-B14F-4D97-AF65-F5344CB8AC3E}">
        <p14:creationId xmlns:p14="http://schemas.microsoft.com/office/powerpoint/2010/main" val="1817306420"/>
      </p:ext>
    </p:extLst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Setter v2">
      <a:dk1>
        <a:srgbClr val="000000"/>
      </a:dk1>
      <a:lt1>
        <a:srgbClr val="FFFFFF"/>
      </a:lt1>
      <a:dk2>
        <a:srgbClr val="1D1D1D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Quotable</vt:lpstr>
      <vt:lpstr>Setter</vt:lpstr>
      <vt:lpstr>Executive Summary</vt:lpstr>
      <vt:lpstr>Design Problems</vt:lpstr>
      <vt:lpstr>End-Users and Stakeholders</vt:lpstr>
      <vt:lpstr>User Research and Findings</vt:lpstr>
      <vt:lpstr>   Design and Justification</vt:lpstr>
      <vt:lpstr>Design Choices</vt:lpstr>
      <vt:lpstr>Design Choices</vt:lpstr>
      <vt:lpstr>Heuristic Evaluations Summary</vt:lpstr>
      <vt:lpstr>Findings</vt:lpstr>
      <vt:lpstr>Findings</vt:lpstr>
      <vt:lpstr>Design Changes</vt:lpstr>
      <vt:lpstr>Recommendations for Next Iteration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Setter</dc:title>
  <dc:creator>Pierce de Jong</dc:creator>
  <cp:lastModifiedBy>Pierce de Jong</cp:lastModifiedBy>
  <cp:revision>1</cp:revision>
  <dcterms:created xsi:type="dcterms:W3CDTF">2019-12-02T05:00:33Z</dcterms:created>
  <dcterms:modified xsi:type="dcterms:W3CDTF">2019-12-02T05:07:31Z</dcterms:modified>
</cp:coreProperties>
</file>