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C68E-FF14-184A-A09D-109B3DE96D0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B410-4FC8-6548-9780-5569929FE9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7199" y="6305391"/>
            <a:ext cx="868200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937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39812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98624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436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48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060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2684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3872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1496" y="63069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10308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34116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57924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81732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05540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53156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29348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376964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600772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048388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824580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72196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21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6004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719812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23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43620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24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167428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1236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26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838852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15044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27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062660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286468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510276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4084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957892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181700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9316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405508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53124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76932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524541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300740" y="63069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9</a:t>
            </a:r>
            <a:endParaRPr lang="en-US" sz="1000" dirty="0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-2836787" y="3308721"/>
            <a:ext cx="646504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3574" y="607837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13574" y="5871415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13574" y="5664443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13574" y="5457471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3574" y="5250499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13574" y="5043527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13574" y="4629583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3574" y="4836555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574" y="4422611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1076" y="421563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81076" y="4008667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1076" y="3801695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1076" y="3594723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1076" y="3387751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81076" y="2973807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81076" y="318077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81076" y="2766835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81076" y="2559863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81076" y="214591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1076" y="2352891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1076" y="1938947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21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81076" y="1731975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22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81076" y="1525003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23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1076" y="1318031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24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1076" y="111105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1076" y="904087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1076" y="490143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76" y="697115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27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1076" y="283171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81076" y="76199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Macintosh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Shrager</dc:creator>
  <cp:lastModifiedBy>Jeff Shrager</cp:lastModifiedBy>
  <cp:revision>2</cp:revision>
  <dcterms:created xsi:type="dcterms:W3CDTF">2013-06-26T21:49:31Z</dcterms:created>
  <dcterms:modified xsi:type="dcterms:W3CDTF">2013-06-26T22:07:21Z</dcterms:modified>
</cp:coreProperties>
</file>