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1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1642-E5EE-624D-AE88-E253845F7C9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C64D-6435-9646-AA30-30B83E65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32" y="1948323"/>
            <a:ext cx="4320637" cy="32404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50943" y="4826262"/>
            <a:ext cx="362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Cerebellum: Smooth (Cognitive skill) Sequencing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6470" y="1600266"/>
            <a:ext cx="253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General Motor: Finger activity and cognitive skill sequencing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856429" y="4826262"/>
            <a:ext cx="25309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                                                    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633182" y="4149688"/>
            <a:ext cx="220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General Visual: Seeing fingers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0395" y="2175720"/>
            <a:ext cx="330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IPS: Number concept; </a:t>
            </a:r>
            <a:br>
              <a:rPr lang="en-US" sz="1200" dirty="0" smtClean="0"/>
            </a:br>
            <a:r>
              <a:rPr lang="en-US" sz="1200" dirty="0" smtClean="0"/>
              <a:t>       possibly the primary NN hidden layer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5416" y="3315887"/>
            <a:ext cx="1552719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Hippocampus: Explicit number fact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1776" y="4542470"/>
            <a:ext cx="269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General Auditory: Turning phonetics into internal representations, and possibly operating the echoic buffers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1203" y="1991054"/>
            <a:ext cx="234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General Frontal: Activity initiation</a:t>
            </a:r>
            <a:br>
              <a:rPr lang="en-US" sz="1200" dirty="0" smtClean="0"/>
            </a:br>
            <a:r>
              <a:rPr lang="en-US" sz="1200" dirty="0" smtClean="0"/>
              <a:t>and in-process/attentional control</a:t>
            </a:r>
          </a:p>
          <a:p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036468" y="2338994"/>
            <a:ext cx="1078995" cy="2983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36468" y="2637385"/>
            <a:ext cx="2520316" cy="1191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280395" y="2825953"/>
            <a:ext cx="276389" cy="93656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220498" y="2435315"/>
            <a:ext cx="1059897" cy="46166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220498" y="3438415"/>
            <a:ext cx="1336288" cy="461664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115463" y="2435315"/>
            <a:ext cx="735481" cy="211109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220498" y="2896980"/>
            <a:ext cx="1059897" cy="54143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15463" y="2435315"/>
            <a:ext cx="3343017" cy="47896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556787" y="3198333"/>
            <a:ext cx="1814756" cy="7017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3"/>
          <a:srcRect l="37820" t="13741" r="22881"/>
          <a:stretch/>
        </p:blipFill>
        <p:spPr>
          <a:xfrm>
            <a:off x="7458480" y="2686327"/>
            <a:ext cx="1202121" cy="75208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4"/>
          <a:srcRect l="21796" t="20902" r="43434" b="38169"/>
          <a:stretch/>
        </p:blipFill>
        <p:spPr>
          <a:xfrm>
            <a:off x="6173916" y="3102220"/>
            <a:ext cx="1020725" cy="797859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5556787" y="2623122"/>
            <a:ext cx="1957219" cy="239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Internal Number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 rot="4055546">
            <a:off x="3725611" y="3356604"/>
            <a:ext cx="1957219" cy="239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Strategy Sequencing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300925" y="3762516"/>
            <a:ext cx="1957219" cy="239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Echoic Memory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2487648" y="4187240"/>
            <a:ext cx="1957219" cy="239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Phonetic Hearing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5986470" y="3938787"/>
            <a:ext cx="1957219" cy="239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Visual Fingers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5007861" y="1895574"/>
            <a:ext cx="1957219" cy="239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Motor Fingers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873166" y="2503398"/>
            <a:ext cx="1957219" cy="239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QuasiMotor</a:t>
            </a:r>
            <a:r>
              <a:rPr lang="en-US" sz="1200" dirty="0" smtClean="0"/>
              <a:t> Attention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467632" y="5188801"/>
            <a:ext cx="1957219" cy="239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Phonetic Saying</a:t>
            </a:r>
            <a:endParaRPr lang="en-US" sz="12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403648" y="2429923"/>
            <a:ext cx="2711815" cy="25992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51776" y="558452"/>
            <a:ext cx="53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Complex Strategies Work in the Brain and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5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Shrager</dc:creator>
  <cp:lastModifiedBy>Jeff Shrager</cp:lastModifiedBy>
  <cp:revision>13</cp:revision>
  <dcterms:created xsi:type="dcterms:W3CDTF">2015-08-21T20:55:53Z</dcterms:created>
  <dcterms:modified xsi:type="dcterms:W3CDTF">2015-08-22T00:03:42Z</dcterms:modified>
</cp:coreProperties>
</file>