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9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8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2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9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8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3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7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4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3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2EE4-0EC0-AB48-A108-1BE3421C3E1A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7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72EE4-0EC0-AB48-A108-1BE3421C3E1A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07550-ABC3-5343-8B17-39AD4EB7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3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101" y="545037"/>
            <a:ext cx="8222918" cy="1470025"/>
          </a:xfrm>
        </p:spPr>
        <p:txBody>
          <a:bodyPr>
            <a:noAutofit/>
          </a:bodyPr>
          <a:lstStyle/>
          <a:p>
            <a:r>
              <a:rPr lang="en-US" sz="3300" dirty="0" smtClean="0"/>
              <a:t>Considerations Arising from an Updated </a:t>
            </a:r>
            <a:r>
              <a:rPr lang="en-US" sz="3300" dirty="0" smtClean="0"/>
              <a:t>Computational Model of Early Arithmetic Skills and Knowledge</a:t>
            </a:r>
            <a:endParaRPr lang="en-US" sz="3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2817" y="2735015"/>
            <a:ext cx="6400800" cy="17526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err="1" smtClean="0">
                <a:solidFill>
                  <a:schemeClr val="tx1"/>
                </a:solidFill>
              </a:rPr>
              <a:t>Menon</a:t>
            </a:r>
            <a:r>
              <a:rPr lang="en-US" dirty="0" smtClean="0">
                <a:solidFill>
                  <a:schemeClr val="tx1"/>
                </a:solidFill>
              </a:rPr>
              <a:t> Lab: Lang, Tanya, </a:t>
            </a:r>
            <a:r>
              <a:rPr lang="en-US" dirty="0" err="1" smtClean="0">
                <a:solidFill>
                  <a:schemeClr val="tx1"/>
                </a:solidFill>
              </a:rPr>
              <a:t>Shaozheng</a:t>
            </a:r>
            <a:r>
              <a:rPr lang="en-US" dirty="0" smtClean="0">
                <a:solidFill>
                  <a:schemeClr val="tx1"/>
                </a:solidFill>
              </a:rPr>
              <a:t>, Christian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Interns: </a:t>
            </a:r>
            <a:r>
              <a:rPr lang="en-US" dirty="0" err="1" smtClean="0">
                <a:solidFill>
                  <a:schemeClr val="tx1"/>
                </a:solidFill>
              </a:rPr>
              <a:t>Roujia</a:t>
            </a:r>
            <a:r>
              <a:rPr lang="en-US" dirty="0" smtClean="0">
                <a:solidFill>
                  <a:schemeClr val="tx1"/>
                </a:solidFill>
              </a:rPr>
              <a:t> Wen, Eric Liu, Myra Cheng, Archer Olson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SymSys: Jeff</a:t>
            </a:r>
          </a:p>
        </p:txBody>
      </p:sp>
    </p:spTree>
    <p:extLst>
      <p:ext uri="{BB962C8B-B14F-4D97-AF65-F5344CB8AC3E}">
        <p14:creationId xmlns:p14="http://schemas.microsoft.com/office/powerpoint/2010/main" val="376795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Early Arithmetic?</a:t>
            </a:r>
            <a:br>
              <a:rPr lang="en-US" dirty="0" smtClean="0"/>
            </a:br>
            <a:r>
              <a:rPr lang="en-US" dirty="0" smtClean="0"/>
              <a:t>3+4=5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40740" y="3593621"/>
            <a:ext cx="68862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01725" y="3612455"/>
            <a:ext cx="105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0-2 Years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48585" y="3612455"/>
            <a:ext cx="105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2-4 Years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95445" y="3612455"/>
            <a:ext cx="105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4-6 Years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4368" y="2955853"/>
            <a:ext cx="17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Naming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69287" y="2438446"/>
            <a:ext cx="103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4099" y="1930490"/>
            <a:ext cx="203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digit addition</a:t>
            </a:r>
          </a:p>
          <a:p>
            <a:r>
              <a:rPr lang="en-US" dirty="0" smtClean="0"/>
              <a:t>     (up to 5+5=10)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 rot="20990559">
            <a:off x="3530311" y="1734448"/>
            <a:ext cx="4505278" cy="1429897"/>
          </a:xfrm>
          <a:prstGeom prst="ellipse">
            <a:avLst/>
          </a:prstGeom>
          <a:solidFill>
            <a:schemeClr val="accent2">
              <a:lumMod val="40000"/>
              <a:lumOff val="6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20990559">
            <a:off x="785229" y="2165838"/>
            <a:ext cx="4505278" cy="1429897"/>
          </a:xfrm>
          <a:prstGeom prst="ellipse">
            <a:avLst/>
          </a:prstGeom>
          <a:solidFill>
            <a:schemeClr val="accent2">
              <a:lumMod val="40000"/>
              <a:lumOff val="6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6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8-05 at 4.41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370" y="3015119"/>
            <a:ext cx="4797778" cy="3573979"/>
          </a:xfrm>
          <a:prstGeom prst="rect">
            <a:avLst/>
          </a:prstGeom>
        </p:spPr>
      </p:pic>
      <p:pic>
        <p:nvPicPr>
          <p:cNvPr id="5" name="Picture 4" descr="Screen Shot 2016-08-05 at 4.40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74" y="855841"/>
            <a:ext cx="6970889" cy="20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4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71</Words>
  <Application>Microsoft Macintosh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Considerations Arising from an Updated Computational Model of Early Arithmetic Skills and Knowledge</vt:lpstr>
      <vt:lpstr>Why Early Arithmetic? 3+4=5</vt:lpstr>
      <vt:lpstr>PowerPoint Presentation</vt:lpstr>
    </vt:vector>
  </TitlesOfParts>
  <Company>Stanford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Aspects of Early Arithmetic Skills and Knowledge</dc:title>
  <dc:creator>Jeff Shrager</dc:creator>
  <cp:lastModifiedBy>Jeff Shrager</cp:lastModifiedBy>
  <cp:revision>5</cp:revision>
  <dcterms:created xsi:type="dcterms:W3CDTF">2016-08-05T21:29:30Z</dcterms:created>
  <dcterms:modified xsi:type="dcterms:W3CDTF">2016-08-05T23:42:26Z</dcterms:modified>
</cp:coreProperties>
</file>