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4"/>
    <p:restoredTop sz="94737"/>
  </p:normalViewPr>
  <p:slideViewPr>
    <p:cSldViewPr snapToGrid="0" snapToObjects="1">
      <p:cViewPr varScale="1">
        <p:scale>
          <a:sx n="77" d="100"/>
          <a:sy n="7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Real Team 6 (Group 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950" y="442914"/>
            <a:ext cx="10344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are working on: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Flask to run.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Establishing routes to specified web pages as in the horizontal prototype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focusing on HTML Forms for Login, Registering, etc.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building database ORM so that it can accept input from HTML forms.</a:t>
            </a:r>
          </a:p>
        </p:txBody>
      </p:sp>
    </p:spTree>
    <p:extLst>
      <p:ext uri="{BB962C8B-B14F-4D97-AF65-F5344CB8AC3E}">
        <p14:creationId xmlns:p14="http://schemas.microsoft.com/office/powerpoint/2010/main" val="7636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36525"/>
            <a:ext cx="7683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6" y="200025"/>
            <a:ext cx="6242043" cy="5595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1576" y="412670"/>
            <a:ext cx="3243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Routes </a:t>
            </a:r>
          </a:p>
          <a:p>
            <a:endParaRPr lang="en-US" sz="5400" dirty="0"/>
          </a:p>
          <a:p>
            <a:r>
              <a:rPr lang="en-US" sz="5400" dirty="0" smtClean="0"/>
              <a:t>(Example)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53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576" y="412670"/>
            <a:ext cx="3243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Forms</a:t>
            </a:r>
          </a:p>
          <a:p>
            <a:endParaRPr lang="en-US" sz="5400" dirty="0"/>
          </a:p>
          <a:p>
            <a:r>
              <a:rPr lang="en-US" sz="5400" dirty="0" smtClean="0"/>
              <a:t>(Example)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20" y="190829"/>
            <a:ext cx="5529261" cy="56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576" y="412670"/>
            <a:ext cx="3243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Models</a:t>
            </a:r>
          </a:p>
          <a:p>
            <a:endParaRPr lang="en-US" sz="5400" dirty="0"/>
          </a:p>
          <a:p>
            <a:r>
              <a:rPr lang="en-US" sz="5400" dirty="0" smtClean="0"/>
              <a:t>(Example)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2" y="0"/>
            <a:ext cx="623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40" y="1662546"/>
            <a:ext cx="7414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Questions?</a:t>
            </a:r>
          </a:p>
          <a:p>
            <a:pPr algn="ctr"/>
            <a:endParaRPr lang="en-US" sz="5400" b="1" dirty="0"/>
          </a:p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70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72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Booki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</dc:title>
  <dc:creator>Anthony B Jones</dc:creator>
  <cp:lastModifiedBy>Anthony B Jones</cp:lastModifiedBy>
  <cp:revision>5</cp:revision>
  <dcterms:created xsi:type="dcterms:W3CDTF">2016-11-08T20:37:34Z</dcterms:created>
  <dcterms:modified xsi:type="dcterms:W3CDTF">2016-11-08T20:58:41Z</dcterms:modified>
</cp:coreProperties>
</file>