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73" r:id="rId6"/>
    <p:sldId id="274" r:id="rId7"/>
    <p:sldId id="272" r:id="rId8"/>
    <p:sldId id="260" r:id="rId9"/>
    <p:sldId id="261" r:id="rId10"/>
    <p:sldId id="262" r:id="rId11"/>
    <p:sldId id="263" r:id="rId12"/>
    <p:sldId id="264" r:id="rId13"/>
    <p:sldId id="265" r:id="rId14"/>
    <p:sldId id="266" r:id="rId15"/>
    <p:sldId id="267" r:id="rId16"/>
    <p:sldId id="268" r:id="rId17"/>
    <p:sldId id="269"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82"/>
    <p:restoredTop sz="93041"/>
  </p:normalViewPr>
  <p:slideViewPr>
    <p:cSldViewPr snapToGrid="0" snapToObjects="1">
      <p:cViewPr>
        <p:scale>
          <a:sx n="88" d="100"/>
          <a:sy n="88"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10/6/16</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10/6/16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10/6/16</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10/6/16</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Booki</a:t>
            </a:r>
            <a:endParaRPr lang="en-US" dirty="0"/>
          </a:p>
        </p:txBody>
      </p:sp>
      <p:sp>
        <p:nvSpPr>
          <p:cNvPr id="3" name="Subtitle 2"/>
          <p:cNvSpPr>
            <a:spLocks noGrp="1"/>
          </p:cNvSpPr>
          <p:nvPr>
            <p:ph type="subTitle" idx="1"/>
          </p:nvPr>
        </p:nvSpPr>
        <p:spPr/>
        <p:txBody>
          <a:bodyPr/>
          <a:lstStyle/>
          <a:p>
            <a:r>
              <a:rPr lang="en-US" dirty="0" smtClean="0"/>
              <a:t>Real team six (Team 6)</a:t>
            </a:r>
            <a:endParaRPr lang="en-US" dirty="0"/>
          </a:p>
        </p:txBody>
      </p:sp>
    </p:spTree>
    <p:extLst>
      <p:ext uri="{BB962C8B-B14F-4D97-AF65-F5344CB8AC3E}">
        <p14:creationId xmlns:p14="http://schemas.microsoft.com/office/powerpoint/2010/main" val="1853850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Timeline/Account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09319" y="2016125"/>
            <a:ext cx="3887687" cy="3449638"/>
          </a:xfrm>
        </p:spPr>
      </p:pic>
    </p:spTree>
    <p:extLst>
      <p:ext uri="{BB962C8B-B14F-4D97-AF65-F5344CB8AC3E}">
        <p14:creationId xmlns:p14="http://schemas.microsoft.com/office/powerpoint/2010/main" val="1325881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account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9112" y="2026444"/>
            <a:ext cx="3848100" cy="3429000"/>
          </a:xfrm>
        </p:spPr>
      </p:pic>
    </p:spTree>
    <p:extLst>
      <p:ext uri="{BB962C8B-B14F-4D97-AF65-F5344CB8AC3E}">
        <p14:creationId xmlns:p14="http://schemas.microsoft.com/office/powerpoint/2010/main" val="1286759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 Post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0420" y="2016125"/>
            <a:ext cx="3865484" cy="3449638"/>
          </a:xfrm>
        </p:spPr>
      </p:pic>
    </p:spTree>
    <p:extLst>
      <p:ext uri="{BB962C8B-B14F-4D97-AF65-F5344CB8AC3E}">
        <p14:creationId xmlns:p14="http://schemas.microsoft.com/office/powerpoint/2010/main" val="706878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 search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8162" y="2035969"/>
            <a:ext cx="3810000" cy="3409950"/>
          </a:xfrm>
        </p:spPr>
      </p:pic>
    </p:spTree>
    <p:extLst>
      <p:ext uri="{BB962C8B-B14F-4D97-AF65-F5344CB8AC3E}">
        <p14:creationId xmlns:p14="http://schemas.microsoft.com/office/powerpoint/2010/main" val="1704026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 Listing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0575" y="2269331"/>
            <a:ext cx="3305175" cy="2943225"/>
          </a:xfrm>
        </p:spPr>
      </p:pic>
    </p:spTree>
    <p:extLst>
      <p:ext uri="{BB962C8B-B14F-4D97-AF65-F5344CB8AC3E}">
        <p14:creationId xmlns:p14="http://schemas.microsoft.com/office/powerpoint/2010/main" val="315927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Message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5653" y="2016125"/>
            <a:ext cx="3835019" cy="3449638"/>
          </a:xfrm>
        </p:spPr>
      </p:pic>
    </p:spTree>
    <p:extLst>
      <p:ext uri="{BB962C8B-B14F-4D97-AF65-F5344CB8AC3E}">
        <p14:creationId xmlns:p14="http://schemas.microsoft.com/office/powerpoint/2010/main" val="621338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Survey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3400" y="2045494"/>
            <a:ext cx="3819525" cy="3390900"/>
          </a:xfrm>
        </p:spPr>
      </p:pic>
    </p:spTree>
    <p:extLst>
      <p:ext uri="{BB962C8B-B14F-4D97-AF65-F5344CB8AC3E}">
        <p14:creationId xmlns:p14="http://schemas.microsoft.com/office/powerpoint/2010/main" val="730121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661424"/>
          </a:xfrm>
        </p:spPr>
        <p:txBody>
          <a:bodyPr/>
          <a:lstStyle/>
          <a:p>
            <a:r>
              <a:rPr lang="en-US" dirty="0" smtClean="0"/>
              <a:t>ER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3234" y="1465944"/>
            <a:ext cx="9259964" cy="4625808"/>
          </a:xfrm>
        </p:spPr>
      </p:pic>
    </p:spTree>
    <p:extLst>
      <p:ext uri="{BB962C8B-B14F-4D97-AF65-F5344CB8AC3E}">
        <p14:creationId xmlns:p14="http://schemas.microsoft.com/office/powerpoint/2010/main" val="53874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9297" y="2438400"/>
            <a:ext cx="5181601" cy="1015663"/>
          </a:xfrm>
          <a:prstGeom prst="rect">
            <a:avLst/>
          </a:prstGeom>
          <a:noFill/>
        </p:spPr>
        <p:txBody>
          <a:bodyPr wrap="square" rtlCol="0">
            <a:spAutoFit/>
          </a:bodyPr>
          <a:lstStyle/>
          <a:p>
            <a:r>
              <a:rPr lang="en-US" sz="6000" smtClean="0"/>
              <a:t>Any Questions</a:t>
            </a:r>
            <a:r>
              <a:rPr lang="en-US" sz="6000" dirty="0" smtClean="0"/>
              <a:t>?</a:t>
            </a:r>
            <a:endParaRPr lang="en-US" sz="6000" dirty="0"/>
          </a:p>
        </p:txBody>
      </p:sp>
      <p:sp>
        <p:nvSpPr>
          <p:cNvPr id="4" name="Rectangle 3"/>
          <p:cNvSpPr/>
          <p:nvPr/>
        </p:nvSpPr>
        <p:spPr>
          <a:xfrm>
            <a:off x="4758828" y="820446"/>
            <a:ext cx="2802540" cy="769441"/>
          </a:xfrm>
          <a:prstGeom prst="rect">
            <a:avLst/>
          </a:prstGeom>
        </p:spPr>
        <p:txBody>
          <a:bodyPr wrap="square">
            <a:spAutoFit/>
          </a:bodyPr>
          <a:lstStyle/>
          <a:p>
            <a:r>
              <a:rPr lang="en-US" sz="4400" dirty="0" smtClean="0"/>
              <a:t>Thank You!</a:t>
            </a:r>
            <a:endParaRPr lang="en-US" sz="4400" dirty="0"/>
          </a:p>
        </p:txBody>
      </p:sp>
    </p:spTree>
    <p:extLst>
      <p:ext uri="{BB962C8B-B14F-4D97-AF65-F5344CB8AC3E}">
        <p14:creationId xmlns:p14="http://schemas.microsoft.com/office/powerpoint/2010/main" val="343523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5" name="Content Placeholder 4"/>
          <p:cNvSpPr>
            <a:spLocks noGrp="1"/>
          </p:cNvSpPr>
          <p:nvPr>
            <p:ph idx="1"/>
          </p:nvPr>
        </p:nvSpPr>
        <p:spPr/>
        <p:txBody>
          <a:bodyPr>
            <a:normAutofit fontScale="85000" lnSpcReduction="10000"/>
          </a:bodyPr>
          <a:lstStyle/>
          <a:p>
            <a:r>
              <a:rPr lang="en-US" dirty="0" err="1"/>
              <a:t>Booki</a:t>
            </a:r>
            <a:r>
              <a:rPr lang="en-US" dirty="0"/>
              <a:t> is a web application designed for college students. We are providing a way for students to earn a portion of their money back from books, by allowing them to set their own prices and participate in transactions with other students, instead of having a middle man. To keep the transaction process purely tailored for the user, </a:t>
            </a:r>
            <a:r>
              <a:rPr lang="en-US" dirty="0" err="1"/>
              <a:t>Booki</a:t>
            </a:r>
            <a:r>
              <a:rPr lang="en-US" dirty="0"/>
              <a:t> does not participate in nor conducts any sales through the application, but rather gives users the ability to control their own buying, selling, or trading experience.</a:t>
            </a:r>
          </a:p>
          <a:p>
            <a:r>
              <a:rPr lang="en-US" dirty="0" err="1"/>
              <a:t>Booki</a:t>
            </a:r>
            <a:r>
              <a:rPr lang="en-US" dirty="0"/>
              <a:t> shall prompt the user to log in using their email and password, and the application will perform authentication or enact the proper security methods. If the user does not have an account, </a:t>
            </a:r>
            <a:r>
              <a:rPr lang="en-US" dirty="0" err="1"/>
              <a:t>Booki</a:t>
            </a:r>
            <a:r>
              <a:rPr lang="en-US" dirty="0"/>
              <a:t> shall prompt user to create one. The web application shall allow users to create a new account via a registration page. The application will take the user to their account page, where they can view their book postings, transactions and messages. The application shall allow a user to update their account information if they choose to.</a:t>
            </a:r>
          </a:p>
          <a:p>
            <a:endParaRPr lang="en-US" dirty="0"/>
          </a:p>
        </p:txBody>
      </p:sp>
    </p:spTree>
    <p:extLst>
      <p:ext uri="{BB962C8B-B14F-4D97-AF65-F5344CB8AC3E}">
        <p14:creationId xmlns:p14="http://schemas.microsoft.com/office/powerpoint/2010/main" val="794777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(part 2)</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a:t>Booki</a:t>
            </a:r>
            <a:r>
              <a:rPr lang="en-US" dirty="0"/>
              <a:t> will allow users to make new book listings so that the public can see what books are available. Selling, buying, and trading of books shall be handled by the users through private messaging. </a:t>
            </a:r>
            <a:r>
              <a:rPr lang="en-US" dirty="0" err="1"/>
              <a:t>Booki</a:t>
            </a:r>
            <a:r>
              <a:rPr lang="en-US" dirty="0"/>
              <a:t> shall prompt the users for information about their agreed upon transaction (price, location &amp; time), and notify each party of the terms in the form of an email and notifications. The web application will not handle any monetary transactions.</a:t>
            </a:r>
          </a:p>
          <a:p>
            <a:r>
              <a:rPr lang="en-US" dirty="0"/>
              <a:t>Once the transaction has taken place, </a:t>
            </a:r>
            <a:r>
              <a:rPr lang="en-US" dirty="0" err="1"/>
              <a:t>Booki</a:t>
            </a:r>
            <a:r>
              <a:rPr lang="en-US" dirty="0"/>
              <a:t> shall prompt both users exactly an hour after the scheduled time to update the status of the transaction. This prompt will verify the completed transaction on both sides and allow each user to rate his or her experience. If the prompt is not completed neither user will be allowed to initiate another transaction until it is completed.</a:t>
            </a:r>
          </a:p>
          <a:p>
            <a:r>
              <a:rPr lang="en-US" dirty="0" err="1"/>
              <a:t>Booki</a:t>
            </a:r>
            <a:r>
              <a:rPr lang="en-US" dirty="0"/>
              <a:t> shall have a search menu, allowing the user to search for their specific books and courses by different search categories.  The web application will run on a Linux server and utilize SQLite as its database. </a:t>
            </a:r>
          </a:p>
          <a:p>
            <a:endParaRPr lang="en-US" dirty="0"/>
          </a:p>
        </p:txBody>
      </p:sp>
    </p:spTree>
    <p:extLst>
      <p:ext uri="{BB962C8B-B14F-4D97-AF65-F5344CB8AC3E}">
        <p14:creationId xmlns:p14="http://schemas.microsoft.com/office/powerpoint/2010/main" val="910627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21" y="1853754"/>
            <a:ext cx="4429189" cy="4107244"/>
          </a:xfrm>
        </p:spPr>
      </p:pic>
    </p:spTree>
    <p:extLst>
      <p:ext uri="{BB962C8B-B14F-4D97-AF65-F5344CB8AC3E}">
        <p14:creationId xmlns:p14="http://schemas.microsoft.com/office/powerpoint/2010/main" val="2110878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1</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0984" y="2016125"/>
            <a:ext cx="4344356" cy="3449638"/>
          </a:xfrm>
        </p:spPr>
      </p:pic>
    </p:spTree>
    <p:extLst>
      <p:ext uri="{BB962C8B-B14F-4D97-AF65-F5344CB8AC3E}">
        <p14:creationId xmlns:p14="http://schemas.microsoft.com/office/powerpoint/2010/main" val="1851571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1346" y="2016125"/>
            <a:ext cx="3843632" cy="3449638"/>
          </a:xfrm>
        </p:spPr>
      </p:pic>
    </p:spTree>
    <p:extLst>
      <p:ext uri="{BB962C8B-B14F-4D97-AF65-F5344CB8AC3E}">
        <p14:creationId xmlns:p14="http://schemas.microsoft.com/office/powerpoint/2010/main" val="185214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20Shot%202016-10-02%20at%205.08.41%20PM.png"/>
          <p:cNvPicPr/>
          <p:nvPr/>
        </p:nvPicPr>
        <p:blipFill>
          <a:blip r:embed="rId2">
            <a:extLst>
              <a:ext uri="{28A0092B-C50C-407E-A947-70E740481C1C}">
                <a14:useLocalDpi xmlns:a14="http://schemas.microsoft.com/office/drawing/2010/main" val="0"/>
              </a:ext>
            </a:extLst>
          </a:blip>
          <a:srcRect/>
          <a:stretch>
            <a:fillRect/>
          </a:stretch>
        </p:blipFill>
        <p:spPr bwMode="auto">
          <a:xfrm>
            <a:off x="2198778" y="326754"/>
            <a:ext cx="7845109" cy="5449932"/>
          </a:xfrm>
          <a:prstGeom prst="rect">
            <a:avLst/>
          </a:prstGeom>
          <a:noFill/>
          <a:ln>
            <a:noFill/>
          </a:ln>
        </p:spPr>
      </p:pic>
    </p:spTree>
    <p:extLst>
      <p:ext uri="{BB962C8B-B14F-4D97-AF65-F5344CB8AC3E}">
        <p14:creationId xmlns:p14="http://schemas.microsoft.com/office/powerpoint/2010/main" val="1670699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1037" y="2040731"/>
            <a:ext cx="3524250" cy="3400425"/>
          </a:xfrm>
        </p:spPr>
      </p:pic>
    </p:spTree>
    <p:extLst>
      <p:ext uri="{BB962C8B-B14F-4D97-AF65-F5344CB8AC3E}">
        <p14:creationId xmlns:p14="http://schemas.microsoft.com/office/powerpoint/2010/main" val="467144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Registration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8162" y="2045494"/>
            <a:ext cx="3810000" cy="3390900"/>
          </a:xfrm>
        </p:spPr>
      </p:pic>
    </p:spTree>
    <p:extLst>
      <p:ext uri="{BB962C8B-B14F-4D97-AF65-F5344CB8AC3E}">
        <p14:creationId xmlns:p14="http://schemas.microsoft.com/office/powerpoint/2010/main" val="177365406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18</TotalTime>
  <Words>430</Words>
  <Application>Microsoft Macintosh PowerPoint</Application>
  <PresentationFormat>Widescreen</PresentationFormat>
  <Paragraphs>24</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Gill Sans MT</vt:lpstr>
      <vt:lpstr>Arial</vt:lpstr>
      <vt:lpstr>Gallery</vt:lpstr>
      <vt:lpstr>Booki</vt:lpstr>
      <vt:lpstr>Problem Statement</vt:lpstr>
      <vt:lpstr>Problem statement (part 2)</vt:lpstr>
      <vt:lpstr>RTM</vt:lpstr>
      <vt:lpstr>Use Case 1</vt:lpstr>
      <vt:lpstr>Use case 2</vt:lpstr>
      <vt:lpstr>PowerPoint Presentation</vt:lpstr>
      <vt:lpstr>Login Page</vt:lpstr>
      <vt:lpstr>Registration page</vt:lpstr>
      <vt:lpstr>Timeline/Account</vt:lpstr>
      <vt:lpstr>Update account</vt:lpstr>
      <vt:lpstr>Book Post</vt:lpstr>
      <vt:lpstr>Book search</vt:lpstr>
      <vt:lpstr>Book Listing</vt:lpstr>
      <vt:lpstr>Direct Message</vt:lpstr>
      <vt:lpstr>Transaction Survey</vt:lpstr>
      <vt:lpstr>ER diagram</vt:lpstr>
      <vt:lpstr>PowerPoint Presentation</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Booki</dc:title>
  <dc:creator>Anthony B Jones</dc:creator>
  <cp:lastModifiedBy>Anthony B Jones</cp:lastModifiedBy>
  <cp:revision>8</cp:revision>
  <dcterms:created xsi:type="dcterms:W3CDTF">2016-10-06T17:46:09Z</dcterms:created>
  <dcterms:modified xsi:type="dcterms:W3CDTF">2016-10-06T21:58:31Z</dcterms:modified>
</cp:coreProperties>
</file>