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6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1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9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5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9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5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7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CF0F-B6B3-4471-A1B8-9D9736EF603A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9EA3-A4CA-453B-B45D-91B5723C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7702" y="1339721"/>
            <a:ext cx="1265090" cy="523220"/>
          </a:xfrm>
          <a:prstGeom prst="rect">
            <a:avLst/>
          </a:prstGeom>
          <a:solidFill>
            <a:srgbClr val="64D0F2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tx_flag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67702" y="2063621"/>
            <a:ext cx="65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21630" y="2063621"/>
            <a:ext cx="61116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77427" y="1339721"/>
            <a:ext cx="2105063" cy="523220"/>
          </a:xfrm>
          <a:prstGeom prst="rect">
            <a:avLst/>
          </a:prstGeom>
          <a:solidFill>
            <a:srgbClr val="64D0F2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data_length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606052" y="2064431"/>
            <a:ext cx="65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259980" y="2064431"/>
            <a:ext cx="61116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665014" y="1339721"/>
            <a:ext cx="4486178" cy="523220"/>
          </a:xfrm>
          <a:prstGeom prst="rect">
            <a:avLst/>
          </a:prstGeom>
          <a:solidFill>
            <a:srgbClr val="64D0F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data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665014" y="2063621"/>
            <a:ext cx="65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318942" y="2063621"/>
            <a:ext cx="61116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897189" y="2063621"/>
            <a:ext cx="65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8551117" y="2063621"/>
            <a:ext cx="61116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51524" y="2063621"/>
            <a:ext cx="131315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……</a:t>
            </a:r>
            <a:endParaRPr lang="zh-CN" altLang="en-US" sz="28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9596717" y="1339721"/>
            <a:ext cx="1880643" cy="523220"/>
          </a:xfrm>
          <a:prstGeom prst="rect">
            <a:avLst/>
          </a:prstGeom>
          <a:solidFill>
            <a:srgbClr val="64D0F2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check_flag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9911047" y="2063621"/>
            <a:ext cx="65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64975" y="2063621"/>
            <a:ext cx="611162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567702" y="360761"/>
            <a:ext cx="1261884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起始</a:t>
            </a:r>
            <a:r>
              <a:rPr lang="zh-CN" altLang="en-US" sz="2800" b="1" dirty="0" smtClean="0"/>
              <a:t>位</a:t>
            </a:r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67702" y="5830765"/>
            <a:ext cx="65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94666" y="5830765"/>
            <a:ext cx="280891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代表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个</a:t>
            </a:r>
            <a:r>
              <a:rPr lang="en-US" altLang="zh-CN" sz="2800" b="1" dirty="0" smtClean="0"/>
              <a:t>byte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910091" y="242734"/>
            <a:ext cx="2699778" cy="95410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    数据长度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（单位：</a:t>
            </a:r>
            <a:r>
              <a:rPr lang="en-US" altLang="zh-CN" sz="2800" b="1" dirty="0" smtClean="0"/>
              <a:t>byte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440392" y="523336"/>
            <a:ext cx="2935419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    传输的数据：</a:t>
            </a:r>
            <a:endParaRPr lang="en-US" altLang="zh-CN" sz="2800" b="1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8650646" y="4620972"/>
            <a:ext cx="3541354" cy="138499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0x0000</a:t>
            </a:r>
            <a:r>
              <a:rPr lang="zh-CN" altLang="en-US" sz="2800" b="1" dirty="0" smtClean="0"/>
              <a:t>与</a:t>
            </a:r>
            <a:r>
              <a:rPr lang="en-US" altLang="zh-CN" sz="2800" b="1" dirty="0" err="1" smtClean="0"/>
              <a:t>tx_flag</a:t>
            </a:r>
            <a:r>
              <a:rPr lang="zh-CN" altLang="en-US" sz="2800" b="1" dirty="0"/>
              <a:t>异</a:t>
            </a:r>
            <a:r>
              <a:rPr lang="zh-CN" altLang="en-US" sz="2800" b="1" dirty="0" smtClean="0"/>
              <a:t>或</a:t>
            </a:r>
            <a:endParaRPr lang="en-US" altLang="zh-CN" sz="2800" b="1" dirty="0" smtClean="0"/>
          </a:p>
          <a:p>
            <a:r>
              <a:rPr lang="zh-CN" altLang="en-US" sz="2800" b="1" dirty="0"/>
              <a:t>再</a:t>
            </a:r>
            <a:r>
              <a:rPr lang="zh-CN" altLang="en-US" sz="2800" b="1" dirty="0" smtClean="0"/>
              <a:t>和</a:t>
            </a:r>
            <a:r>
              <a:rPr lang="en-US" altLang="zh-CN" sz="2800" b="1" dirty="0" err="1" smtClean="0"/>
              <a:t>data_length</a:t>
            </a:r>
            <a:r>
              <a:rPr lang="zh-CN" altLang="en-US" sz="2800" b="1" dirty="0" smtClean="0"/>
              <a:t>异或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再逐个与数据异或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1374735" y="4620972"/>
            <a:ext cx="66848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sizeof(total_result_mat)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24</a:t>
            </a:r>
            <a:r>
              <a:rPr lang="zh-CN" altLang="en-US" sz="2400" b="1" dirty="0" smtClean="0"/>
              <a:t>行</a:t>
            </a:r>
            <a:r>
              <a:rPr lang="en-US" altLang="zh-CN" sz="2400" b="1" dirty="0" smtClean="0"/>
              <a:t>*48</a:t>
            </a:r>
            <a:r>
              <a:rPr lang="zh-CN" altLang="en-US" sz="2400" b="1" dirty="0" smtClean="0"/>
              <a:t>列</a:t>
            </a:r>
            <a:r>
              <a:rPr lang="en-US" altLang="zh-CN" sz="2400" b="1" dirty="0" smtClean="0"/>
              <a:t>*2bytes/</a:t>
            </a:r>
            <a:r>
              <a:rPr lang="zh-CN" altLang="en-US" sz="2400" b="1" dirty="0" smtClean="0"/>
              <a:t>个</a:t>
            </a:r>
            <a:r>
              <a:rPr lang="en-US" altLang="zh-CN" sz="2400" b="1" dirty="0" smtClean="0"/>
              <a:t>data=2304 bytes=0x0900</a:t>
            </a:r>
            <a:endParaRPr lang="zh-CN" altLang="en-US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0" y="3457345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/>
              <a:t>0xFFFF</a:t>
            </a:r>
          </a:p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这个数不会重复）</a:t>
            </a:r>
            <a:endParaRPr lang="zh-CN" altLang="en-US" sz="2400" b="1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221630" y="2787521"/>
            <a:ext cx="0" cy="669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229958" y="2787521"/>
            <a:ext cx="0" cy="1833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49109" y="2063621"/>
            <a:ext cx="137821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data0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564681" y="2095176"/>
            <a:ext cx="195611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data1151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0575483" y="2718178"/>
            <a:ext cx="0" cy="1833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906096" y="360761"/>
            <a:ext cx="1261884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校验位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6691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81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 春蓬</dc:creator>
  <cp:lastModifiedBy>姜 春蓬</cp:lastModifiedBy>
  <cp:revision>7</cp:revision>
  <dcterms:created xsi:type="dcterms:W3CDTF">2022-11-07T11:48:25Z</dcterms:created>
  <dcterms:modified xsi:type="dcterms:W3CDTF">2023-08-04T08:13:30Z</dcterms:modified>
</cp:coreProperties>
</file>