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8" r:id="rId5"/>
    <p:sldId id="257" r:id="rId6"/>
    <p:sldId id="259" r:id="rId7"/>
    <p:sldId id="271" r:id="rId8"/>
    <p:sldId id="283" r:id="rId9"/>
    <p:sldId id="260" r:id="rId10"/>
    <p:sldId id="261" r:id="rId11"/>
    <p:sldId id="285" r:id="rId12"/>
    <p:sldId id="28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捏一下" id="{0b9ae027-cc9d-4a58-b062-0347e2602d62}">
          <p14:sldIdLst>
            <p14:sldId id="256"/>
            <p14:sldId id="282"/>
            <p14:sldId id="258"/>
            <p14:sldId id="257"/>
            <p14:sldId id="259"/>
            <p14:sldId id="271"/>
          </p14:sldIdLst>
        </p14:section>
        <p14:section name="揉一圈&#13;" id="{67b31f7d-5c07-481f-939b-e46a3545e5a3}">
          <p14:sldIdLst>
            <p14:sldId id="283"/>
            <p14:sldId id="260"/>
            <p14:sldId id="261"/>
            <p14:sldId id="285"/>
          </p14:sldIdLst>
        </p14:section>
        <p14:section name="按一下&#13;" id="{b7181186-55be-4e62-8263-98600e569d66}">
          <p14:sldIdLst>
            <p14:sldId id="284"/>
            <p14:sldId id="262"/>
            <p14:sldId id="263"/>
          </p14:sldIdLst>
        </p14:section>
        <p14:section name="不同纸杯" id="{f78e2ee0-04ac-4845-835f-592ef8f1d361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2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12.png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10" Type="http://schemas.openxmlformats.org/officeDocument/2006/relationships/tags" Target="../tags/tag9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95190" y="2193290"/>
            <a:ext cx="313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</a:rPr>
              <a:t>捏一下</a:t>
            </a:r>
            <a:endParaRPr lang="zh-CN" altLang="en-US" sz="6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72185" y="1466850"/>
            <a:ext cx="1042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</a:rPr>
              <a:t>揉一圈</a:t>
            </a:r>
            <a:endParaRPr lang="zh-CN" altLang="en-US" sz="6000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0" y="31686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包络线</a:t>
            </a:r>
            <a:endParaRPr lang="zh-CN" alt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95190" y="2193290"/>
            <a:ext cx="313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  <a:sym typeface="+mn-ea"/>
              </a:rPr>
              <a:t>按一下</a:t>
            </a:r>
            <a:endParaRPr lang="zh-CN" altLang="en-US" sz="6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0225" y="755650"/>
            <a:ext cx="6915150" cy="53467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528050" y="996950"/>
            <a:ext cx="245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42</a:t>
            </a:r>
            <a:r>
              <a:rPr lang="zh-CN" altLang="en-US"/>
              <a:t>秒</a:t>
            </a:r>
            <a:r>
              <a:rPr lang="en-US" altLang="zh-CN"/>
              <a:t>-47</a:t>
            </a:r>
            <a:r>
              <a:rPr lang="zh-CN" altLang="en-US"/>
              <a:t>秒在按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49855" y="63106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#plt.xlim(89,98) #横轴，时间：秒  #按动作（用）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99145" y="2189480"/>
            <a:ext cx="294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此数据不好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0724</a:t>
            </a:r>
            <a:r>
              <a:rPr lang="zh-CN" altLang="en-US"/>
              <a:t>测试的数据！！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167380" y="5772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../log/20230724/Pressing a towel/20230724162603.jsonl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11780" y="1366520"/>
            <a:ext cx="6807835" cy="5200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95190" y="2193290"/>
            <a:ext cx="58686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  <a:sym typeface="+mn-ea"/>
              </a:rPr>
              <a:t>不同纸杯</a:t>
            </a:r>
            <a:endParaRPr lang="zh-CN" altLang="en-US" sz="6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730" y="281305"/>
            <a:ext cx="6858000" cy="5499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0830" y="765810"/>
            <a:ext cx="3973830" cy="1023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捏</a:t>
            </a:r>
            <a:r>
              <a:rPr lang="en-US" altLang="zh-CN"/>
              <a:t>6+7</a:t>
            </a:r>
            <a:r>
              <a:rPr lang="zh-CN" altLang="en-US"/>
              <a:t>下</a:t>
            </a:r>
            <a:endParaRPr lang="zh-CN" altLang="en-US"/>
          </a:p>
          <a:p>
            <a:r>
              <a:rPr lang="zh-CN" altLang="en-US"/>
              <a:t>开始时间：</a:t>
            </a:r>
            <a:r>
              <a:rPr lang="en-US" altLang="zh-CN"/>
              <a:t>1min14s-7s=</a:t>
            </a:r>
            <a:r>
              <a:rPr lang="en-US" altLang="zh-CN">
                <a:sym typeface="+mn-ea"/>
              </a:rPr>
              <a:t>1min7s=67s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2940685" y="287020"/>
            <a:ext cx="6499860" cy="6697980"/>
            <a:chOff x="462" y="452"/>
            <a:chExt cx="8919" cy="923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4124"/>
            <a:stretch>
              <a:fillRect/>
            </a:stretch>
          </p:blipFill>
          <p:spPr>
            <a:xfrm>
              <a:off x="462" y="1197"/>
              <a:ext cx="7503" cy="5728"/>
            </a:xfrm>
            <a:prstGeom prst="rect">
              <a:avLst/>
            </a:prstGeom>
          </p:spPr>
        </p:pic>
        <p:cxnSp>
          <p:nvCxnSpPr>
            <p:cNvPr id="4" name="直接箭头连接符 3"/>
            <p:cNvCxnSpPr/>
            <p:nvPr/>
          </p:nvCxnSpPr>
          <p:spPr>
            <a:xfrm flipH="1">
              <a:off x="6591" y="800"/>
              <a:ext cx="1243" cy="110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7965" y="452"/>
              <a:ext cx="1416" cy="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异常点</a:t>
              </a:r>
              <a:endParaRPr lang="zh-CN" altLang="en-US"/>
            </a:p>
          </p:txBody>
        </p: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2605" y="8072"/>
              <a:ext cx="6258" cy="16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/>
                <a:t>捏</a:t>
              </a:r>
              <a:r>
                <a:rPr lang="en-US" altLang="zh-CN"/>
                <a:t>6+7</a:t>
              </a:r>
              <a:r>
                <a:rPr lang="zh-CN" altLang="en-US"/>
                <a:t>下</a:t>
              </a:r>
              <a:endParaRPr lang="zh-CN" altLang="en-US"/>
            </a:p>
            <a:p>
              <a:r>
                <a:rPr lang="zh-CN" altLang="en-US"/>
                <a:t>开始时间：</a:t>
              </a:r>
              <a:r>
                <a:rPr lang="en-US" altLang="zh-CN"/>
                <a:t>1min14s-7s=</a:t>
              </a:r>
              <a:r>
                <a:rPr lang="en-US" altLang="zh-CN">
                  <a:sym typeface="+mn-ea"/>
                </a:rPr>
                <a:t>1min7s=67s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73" y="5458"/>
              <a:ext cx="2200" cy="8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endCxn id="7" idx="2"/>
            </p:cNvCxnSpPr>
            <p:nvPr/>
          </p:nvCxnSpPr>
          <p:spPr>
            <a:xfrm flipV="1">
              <a:off x="6299" y="6298"/>
              <a:ext cx="74" cy="182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566"/>
          <a:stretch>
            <a:fillRect/>
          </a:stretch>
        </p:blipFill>
        <p:spPr>
          <a:xfrm>
            <a:off x="235585" y="1686560"/>
            <a:ext cx="3668444" cy="28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737"/>
          <a:stretch>
            <a:fillRect/>
          </a:stretch>
        </p:blipFill>
        <p:spPr>
          <a:xfrm>
            <a:off x="4431665" y="1686560"/>
            <a:ext cx="3590506" cy="288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4379"/>
          <a:stretch>
            <a:fillRect/>
          </a:stretch>
        </p:blipFill>
        <p:spPr>
          <a:xfrm>
            <a:off x="8288020" y="1686560"/>
            <a:ext cx="3605082" cy="28800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047115" y="875665"/>
            <a:ext cx="1905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捏的第一下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751195" y="5215890"/>
            <a:ext cx="6251575" cy="1308100"/>
          </a:xfrm>
          <a:prstGeom prst="rect">
            <a:avLst/>
          </a:prstGeom>
        </p:spPr>
      </p:pic>
      <p:sp>
        <p:nvSpPr>
          <p:cNvPr id="5" name="心形 4"/>
          <p:cNvSpPr/>
          <p:nvPr/>
        </p:nvSpPr>
        <p:spPr>
          <a:xfrm>
            <a:off x="5863590" y="981075"/>
            <a:ext cx="549910" cy="5715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408680" y="46355"/>
            <a:ext cx="5636895" cy="800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1320" y="1517650"/>
            <a:ext cx="6309995" cy="4845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46550" y="4381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上页中间图归一化后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72185" y="1466850"/>
            <a:ext cx="1042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</a:rPr>
              <a:t>捏一下</a:t>
            </a:r>
            <a:endParaRPr lang="zh-CN" altLang="en-US" sz="6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146550" y="4381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上页中间图归一化后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972185" y="1466850"/>
            <a:ext cx="1042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</a:rPr>
              <a:t>捏一下</a:t>
            </a:r>
            <a:endParaRPr lang="zh-CN" altLang="en-US" sz="6000">
              <a:highlight>
                <a:srgbClr val="FFFF00"/>
              </a:highlight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8745" y="1155700"/>
            <a:ext cx="742569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95190" y="2193290"/>
            <a:ext cx="31318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  <a:sym typeface="+mn-ea"/>
              </a:rPr>
              <a:t>揉一圈</a:t>
            </a:r>
            <a:endParaRPr lang="zh-CN" altLang="en-US" sz="60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9775" y="752475"/>
            <a:ext cx="6775450" cy="52006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528050" y="996950"/>
            <a:ext cx="245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13</a:t>
            </a:r>
            <a:r>
              <a:rPr lang="zh-CN" altLang="en-US"/>
              <a:t>秒</a:t>
            </a:r>
            <a:r>
              <a:rPr lang="en-US" altLang="zh-CN"/>
              <a:t>-33</a:t>
            </a:r>
            <a:r>
              <a:rPr lang="zh-CN" altLang="en-US"/>
              <a:t>秒在揉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72185" y="1466850"/>
            <a:ext cx="10420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>
                <a:highlight>
                  <a:srgbClr val="FFFF00"/>
                </a:highlight>
              </a:rPr>
              <a:t>揉一圈</a:t>
            </a:r>
            <a:endParaRPr lang="zh-CN" altLang="en-US" sz="6000">
              <a:highlight>
                <a:srgbClr val="FFFF00"/>
              </a:highlight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2900" y="692785"/>
            <a:ext cx="7597775" cy="58343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Tg3ODYzNzBhNjQxN2NlNjI0ZWI5NjA2ODBlNWNmZGYifQ=="/>
  <p:tag name="KSO_WPP_MARK_KEY" val="d6bacfb9-7e26-48d4-b914-57aa0ba70fc4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姜春蓬</dc:creator>
  <cp:lastModifiedBy>cpJiang</cp:lastModifiedBy>
  <cp:revision>22</cp:revision>
  <dcterms:created xsi:type="dcterms:W3CDTF">2023-07-21T10:59:00Z</dcterms:created>
  <dcterms:modified xsi:type="dcterms:W3CDTF">2023-09-22T13:53:48Z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C6370B91073D4D68A437318A664A2D41_12</vt:lpwstr>
  </property>
  <property fmtid="{D5CDD505-2E9C-101B-9397-08002B2CF9AE}" pid="3" name="KSOProductBuildVer">
    <vt:lpwstr>2052-12.1.0.15374</vt:lpwstr>
  </property>
</Properties>
</file>