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19"/>
  </p:notesMasterIdLst>
  <p:handoutMasterIdLst>
    <p:handoutMasterId r:id="rId20"/>
  </p:handoutMasterIdLst>
  <p:sldIdLst>
    <p:sldId id="257" r:id="rId6"/>
    <p:sldId id="389" r:id="rId7"/>
    <p:sldId id="384" r:id="rId8"/>
    <p:sldId id="317" r:id="rId9"/>
    <p:sldId id="277" r:id="rId10"/>
    <p:sldId id="278" r:id="rId11"/>
    <p:sldId id="279" r:id="rId12"/>
    <p:sldId id="268" r:id="rId13"/>
    <p:sldId id="272" r:id="rId14"/>
    <p:sldId id="270" r:id="rId15"/>
    <p:sldId id="281"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3725" autoAdjust="0"/>
  </p:normalViewPr>
  <p:slideViewPr>
    <p:cSldViewPr snapToGrid="0">
      <p:cViewPr varScale="1">
        <p:scale>
          <a:sx n="116" d="100"/>
          <a:sy n="116" d="100"/>
        </p:scale>
        <p:origin x="102" y="41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Facial Emotion Recognition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Jeff Stearns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itus xmlns="http://schemas.titus.com/TitusProperties/">
  <TitusGUID xmlns="">73885631-b566-40aa-93f1-3440417c39c8</TitusGUID>
  <TitusMetadata xmlns="">eyJucyI6Imh0dHA6XC9cL3d3dy50aXR1cy5jb21cL25zXC9EcmFwZXIgTGFib3JhdG9yeSIsInByb3BzIjpbeyJuIjoiQ2xhc3NpZmljYXRpb24iLCJ2YWxzIjpbeyJ2YWx1ZSI6Ik5vbmUifV19LHsibiI6IkNVSU1hcmtpbmdUeXBlIiwidmFscyI6W119LHsibiI6IkZpbHRlckNhdGVnb3J5IiwidmFscyI6W119LHsibiI6IkNVSUNhdGVnb3J5IiwidmFscyI6W119LHsibiI6IkRpc3NlbWluYXRpb24iLCJ2YWxzIjpbXX0seyJuIjoiRUNJSnVyaXMiLCJ2YWxzIjpbXX0seyJuIjoiUHJvcHJpZXRhcnlUeXBlIiwidmFscyI6W119LHsibiI6IlByb3BTdGF0ZW1lbnQiLCJ2YWxzIjpbXX1dfQ==</TitusMetadata>
</titu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4E0F1DB-2A7F-4167-B53C-4BC842C99749}">
  <ds:schemaRefs>
    <ds:schemaRef ds:uri="http://schemas.titus.com/Titus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{A8690106-7EE0-45EA-AF16-2BE3C383F6A5}tf33713516_win32</Template>
  <TotalTime>1</TotalTime>
  <Words>697</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Facial Emotion Recognition</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Draper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Stearns, Jeff</dc:creator>
  <cp:lastModifiedBy>Stearns, Jeff</cp:lastModifiedBy>
  <cp:revision>1</cp:revision>
  <dcterms:created xsi:type="dcterms:W3CDTF">2023-10-05T14:39:32Z</dcterms:created>
  <dcterms:modified xsi:type="dcterms:W3CDTF">2023-10-05T14:41:10Z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73885631-b566-40aa-93f1-3440417c39c8</vt:lpwstr>
  </property>
  <property fmtid="{D5CDD505-2E9C-101B-9397-08002B2CF9AE}" pid="4" name="TitusClassification">
    <vt:lpwstr>None</vt:lpwstr>
  </property>
</Properties>
</file>