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80" r:id="rId2"/>
    <p:sldId id="297" r:id="rId3"/>
    <p:sldId id="296" r:id="rId4"/>
    <p:sldId id="292" r:id="rId5"/>
    <p:sldId id="298" r:id="rId6"/>
    <p:sldId id="299" r:id="rId7"/>
    <p:sldId id="293" r:id="rId8"/>
    <p:sldId id="294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4" autoAdjust="0"/>
    <p:restoredTop sz="94685" autoAdjust="0"/>
  </p:normalViewPr>
  <p:slideViewPr>
    <p:cSldViewPr>
      <p:cViewPr varScale="1">
        <p:scale>
          <a:sx n="86" d="100"/>
          <a:sy n="86" d="100"/>
        </p:scale>
        <p:origin x="119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697583-F3B4-4CBC-99BF-B37D59FA0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54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A38056-A89A-4018-921D-D21B493A301A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469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A38056-A89A-4018-921D-D21B493A301A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27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A38056-A89A-4018-921D-D21B493A301A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53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A38056-A89A-4018-921D-D21B493A301A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128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A38056-A89A-4018-921D-D21B493A301A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1739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A38056-A89A-4018-921D-D21B493A301A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2065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A38056-A89A-4018-921D-D21B493A301A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3130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A38056-A89A-4018-921D-D21B493A301A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822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90266-BDA2-481A-9F8C-8F2C842677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OFFICIAL USE ONLY</a:t>
            </a:r>
          </a:p>
        </p:txBody>
      </p:sp>
    </p:spTree>
    <p:extLst>
      <p:ext uri="{BB962C8B-B14F-4D97-AF65-F5344CB8AC3E}">
        <p14:creationId xmlns:p14="http://schemas.microsoft.com/office/powerpoint/2010/main" val="256586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0C5FA-1B68-458B-A69F-AAACDBA5A0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OFFICIAL USE ONLY</a:t>
            </a:r>
          </a:p>
        </p:txBody>
      </p:sp>
    </p:spTree>
    <p:extLst>
      <p:ext uri="{BB962C8B-B14F-4D97-AF65-F5344CB8AC3E}">
        <p14:creationId xmlns:p14="http://schemas.microsoft.com/office/powerpoint/2010/main" val="7191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D5379-B5C1-4DBD-AF4D-B7EBC1461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OFFICIAL USE ONLY</a:t>
            </a:r>
          </a:p>
        </p:txBody>
      </p:sp>
    </p:spTree>
    <p:extLst>
      <p:ext uri="{BB962C8B-B14F-4D97-AF65-F5344CB8AC3E}">
        <p14:creationId xmlns:p14="http://schemas.microsoft.com/office/powerpoint/2010/main" val="165576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2EFB8-7C64-41FF-ACB5-C594193F66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OFFICIAL USE ONLY</a:t>
            </a:r>
          </a:p>
        </p:txBody>
      </p:sp>
    </p:spTree>
    <p:extLst>
      <p:ext uri="{BB962C8B-B14F-4D97-AF65-F5344CB8AC3E}">
        <p14:creationId xmlns:p14="http://schemas.microsoft.com/office/powerpoint/2010/main" val="385903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2A27D-7836-4DD0-B5D4-F7BD91B85C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OFFICIAL USE ONLY</a:t>
            </a:r>
          </a:p>
        </p:txBody>
      </p:sp>
    </p:spTree>
    <p:extLst>
      <p:ext uri="{BB962C8B-B14F-4D97-AF65-F5344CB8AC3E}">
        <p14:creationId xmlns:p14="http://schemas.microsoft.com/office/powerpoint/2010/main" val="210134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61CE8-7482-42E7-ACDA-263E070CC3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OFFICIAL USE ONLY</a:t>
            </a:r>
          </a:p>
        </p:txBody>
      </p:sp>
    </p:spTree>
    <p:extLst>
      <p:ext uri="{BB962C8B-B14F-4D97-AF65-F5344CB8AC3E}">
        <p14:creationId xmlns:p14="http://schemas.microsoft.com/office/powerpoint/2010/main" val="70518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9605E-EDF2-49E2-B3DD-ECA5030CE6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OFFICIAL USE ONLY</a:t>
            </a:r>
          </a:p>
        </p:txBody>
      </p:sp>
    </p:spTree>
    <p:extLst>
      <p:ext uri="{BB962C8B-B14F-4D97-AF65-F5344CB8AC3E}">
        <p14:creationId xmlns:p14="http://schemas.microsoft.com/office/powerpoint/2010/main" val="320080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FB34B-E900-4B0A-99AA-68CC872BC3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OFFICIAL USE ONLY</a:t>
            </a:r>
          </a:p>
        </p:txBody>
      </p:sp>
    </p:spTree>
    <p:extLst>
      <p:ext uri="{BB962C8B-B14F-4D97-AF65-F5344CB8AC3E}">
        <p14:creationId xmlns:p14="http://schemas.microsoft.com/office/powerpoint/2010/main" val="233242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494FE-F8B8-46AC-9229-C7CFEDA117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OFFICIAL USE ONLY</a:t>
            </a:r>
          </a:p>
        </p:txBody>
      </p:sp>
    </p:spTree>
    <p:extLst>
      <p:ext uri="{BB962C8B-B14F-4D97-AF65-F5344CB8AC3E}">
        <p14:creationId xmlns:p14="http://schemas.microsoft.com/office/powerpoint/2010/main" val="114981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5E33B-BA34-427F-84B9-EDEE6DEE5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OFFICIAL USE ONLY</a:t>
            </a:r>
          </a:p>
        </p:txBody>
      </p:sp>
    </p:spTree>
    <p:extLst>
      <p:ext uri="{BB962C8B-B14F-4D97-AF65-F5344CB8AC3E}">
        <p14:creationId xmlns:p14="http://schemas.microsoft.com/office/powerpoint/2010/main" val="366941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38B2D-F57B-4F33-B34F-B5DECD8972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OFFICIAL USE ONLY</a:t>
            </a:r>
          </a:p>
        </p:txBody>
      </p:sp>
    </p:spTree>
    <p:extLst>
      <p:ext uri="{BB962C8B-B14F-4D97-AF65-F5344CB8AC3E}">
        <p14:creationId xmlns:p14="http://schemas.microsoft.com/office/powerpoint/2010/main" val="325335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7" name="Picture 7" descr="NAVSEA WC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1371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0"/>
            <a:ext cx="16002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1162C0C-5F3B-429E-934E-19420051E5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048000" y="634047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FOR OFFICIAL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000" b="1" dirty="0" smtClean="0"/>
              <a:t>(CUI)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800" b="1" dirty="0" err="1" smtClean="0"/>
              <a:t>Pyshark</a:t>
            </a:r>
            <a:r>
              <a:rPr lang="en-US" sz="2800" b="1" dirty="0" smtClean="0"/>
              <a:t> Live Capture LCSF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1000" b="1" dirty="0"/>
              <a:t>1</a:t>
            </a:r>
            <a:r>
              <a:rPr lang="en-US" sz="1000" b="1" dirty="0" smtClean="0"/>
              <a:t>7 November 2022</a:t>
            </a:r>
            <a:endParaRPr lang="en-US" sz="1000" b="1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90999" y="6202363"/>
            <a:ext cx="762000" cy="442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0998EFD3-206B-4E5E-B231-010C11AD8A4C}" type="slidenum">
              <a:rPr lang="en-US" sz="1000" b="1" smtClean="0"/>
              <a:pPr algn="ctr" eaLnBrk="1" hangingPunct="1"/>
              <a:t>1</a:t>
            </a:fld>
            <a:endParaRPr lang="en-US" sz="1000" b="1" dirty="0" smtClean="0"/>
          </a:p>
          <a:p>
            <a:pPr algn="ctr" eaLnBrk="1" hangingPunct="1"/>
            <a:r>
              <a:rPr lang="en-US" sz="1000" b="1" dirty="0" smtClean="0"/>
              <a:t>(CUI)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104899"/>
            <a:ext cx="8229600" cy="49069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01613" indent="-201613" defTabSz="804863">
              <a:buSzPct val="119000"/>
            </a:pPr>
            <a:r>
              <a:rPr lang="en-US" sz="2600" dirty="0" err="1" smtClean="0"/>
              <a:t>Pyshark</a:t>
            </a:r>
            <a:r>
              <a:rPr lang="en-US" sz="2600" dirty="0" smtClean="0"/>
              <a:t> Live Capture Application Overview</a:t>
            </a:r>
          </a:p>
          <a:p>
            <a:pPr marL="601663" lvl="1" indent="-201613" defTabSz="804863">
              <a:buSzPct val="119000"/>
            </a:pPr>
            <a:endParaRPr lang="en-US" sz="2000" dirty="0" smtClean="0"/>
          </a:p>
          <a:p>
            <a:pPr marL="601663" lvl="1" indent="-201613" defTabSz="804863">
              <a:buSzPct val="119000"/>
            </a:pPr>
            <a:r>
              <a:rPr lang="en-US" sz="2400" dirty="0" smtClean="0"/>
              <a:t>Front End Operator Interface</a:t>
            </a:r>
          </a:p>
          <a:p>
            <a:pPr marL="1001713" lvl="2" indent="-201613" defTabSz="804863">
              <a:buSzPct val="119000"/>
            </a:pPr>
            <a:r>
              <a:rPr lang="en-US" sz="2000" dirty="0" smtClean="0"/>
              <a:t>Select input(s) DHSYL(1,2), DDD(1,2) and Gyro NAV</a:t>
            </a:r>
          </a:p>
          <a:p>
            <a:pPr marL="1001713" lvl="2" indent="-201613" defTabSz="804863">
              <a:buSzPct val="119000"/>
            </a:pPr>
            <a:r>
              <a:rPr lang="en-US" sz="2000" dirty="0" smtClean="0"/>
              <a:t>Select time duration or number of packets to capture</a:t>
            </a:r>
          </a:p>
          <a:p>
            <a:pPr marL="1001713" lvl="2" indent="-201613" defTabSz="804863">
              <a:buSzPct val="119000"/>
            </a:pPr>
            <a:r>
              <a:rPr lang="en-US" sz="2000" dirty="0" smtClean="0"/>
              <a:t>Select parameter(s) to measure</a:t>
            </a:r>
          </a:p>
          <a:p>
            <a:pPr marL="601663" lvl="1" indent="-201613" defTabSz="804863">
              <a:buSzPct val="119000"/>
            </a:pPr>
            <a:endParaRPr lang="en-US" sz="2000" dirty="0" smtClean="0"/>
          </a:p>
          <a:p>
            <a:pPr marL="601663" lvl="1" indent="-201613" defTabSz="804863">
              <a:buSzPct val="119000"/>
            </a:pPr>
            <a:r>
              <a:rPr lang="en-US" sz="2400" dirty="0" smtClean="0"/>
              <a:t>Back </a:t>
            </a:r>
            <a:r>
              <a:rPr lang="en-US" sz="2400" dirty="0"/>
              <a:t>End Operator Interface</a:t>
            </a:r>
          </a:p>
          <a:p>
            <a:pPr marL="1001713" lvl="2" indent="-201613" defTabSz="804863">
              <a:buSzPct val="119000"/>
            </a:pPr>
            <a:r>
              <a:rPr lang="en-US" sz="2000" dirty="0" smtClean="0"/>
              <a:t>Display current measurements</a:t>
            </a:r>
            <a:endParaRPr lang="en-US" sz="2000" dirty="0"/>
          </a:p>
          <a:p>
            <a:pPr marL="1001713" lvl="2" indent="-201613" defTabSz="804863">
              <a:buSzPct val="119000"/>
            </a:pPr>
            <a:r>
              <a:rPr lang="en-US" sz="2000" dirty="0" smtClean="0"/>
              <a:t>Display number of packets and time elapsed</a:t>
            </a:r>
            <a:endParaRPr lang="en-US" sz="2000" dirty="0"/>
          </a:p>
          <a:p>
            <a:pPr marL="1001713" lvl="2" indent="-201613" defTabSz="804863">
              <a:buSzPct val="119000"/>
            </a:pPr>
            <a:r>
              <a:rPr lang="en-US" sz="2000" dirty="0" smtClean="0"/>
              <a:t>Display interface errors, timeout, checksum, status</a:t>
            </a:r>
            <a:endParaRPr lang="en-US" sz="2000" dirty="0"/>
          </a:p>
          <a:p>
            <a:pPr marL="601663" lvl="1" indent="-201613" defTabSz="804863">
              <a:buSzPct val="119000"/>
            </a:pPr>
            <a:endParaRPr lang="en-US" sz="2000" dirty="0" smtClean="0"/>
          </a:p>
          <a:p>
            <a:pPr marL="601663" lvl="1" indent="-201613" defTabSz="804863">
              <a:buSzPct val="119000"/>
            </a:pPr>
            <a:endParaRPr lang="en-US" sz="2000" dirty="0" smtClean="0"/>
          </a:p>
          <a:p>
            <a:pPr marL="601663" lvl="1" indent="-201613" defTabSz="804863">
              <a:buSzPct val="119000"/>
            </a:pPr>
            <a:endParaRPr lang="en-US" sz="2000" dirty="0" smtClean="0"/>
          </a:p>
          <a:p>
            <a:pPr marL="601663" lvl="1" indent="-201613" defTabSz="804863">
              <a:buSzPct val="119000"/>
            </a:pPr>
            <a:endParaRPr lang="en-US" sz="800" dirty="0" smtClean="0"/>
          </a:p>
          <a:p>
            <a:pPr marL="201613" indent="-201613" defTabSz="804863">
              <a:buSzPct val="119000"/>
            </a:pPr>
            <a:endParaRPr lang="en-US" sz="2000" dirty="0" smtClean="0"/>
          </a:p>
          <a:p>
            <a:pPr marL="201613" indent="-201613" defTabSz="804863">
              <a:buSzPct val="119000"/>
            </a:pPr>
            <a:endParaRPr lang="en-US" sz="2000" dirty="0" smtClean="0"/>
          </a:p>
          <a:p>
            <a:pPr marL="601663" lvl="1" indent="-201613" defTabSz="804863">
              <a:buSzPct val="119000"/>
            </a:pPr>
            <a:endParaRPr lang="en-US" sz="1600" dirty="0" smtClean="0"/>
          </a:p>
          <a:p>
            <a:pPr marL="201613" indent="-201613" defTabSz="804863">
              <a:buSzPct val="119000"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000" b="1" dirty="0" smtClean="0"/>
              <a:t>(CUI)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800" b="1" dirty="0" smtClean="0"/>
              <a:t>CURRENT APPLICATION STATUS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1000" b="1" dirty="0"/>
              <a:t>1</a:t>
            </a:r>
            <a:r>
              <a:rPr lang="en-US" sz="1000" b="1" dirty="0" smtClean="0"/>
              <a:t>7 November 2022</a:t>
            </a:r>
            <a:endParaRPr lang="en-US" sz="1000" b="1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90999" y="6202363"/>
            <a:ext cx="762000" cy="442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0998EFD3-206B-4E5E-B231-010C11AD8A4C}" type="slidenum">
              <a:rPr lang="en-US" sz="1000" b="1" smtClean="0"/>
              <a:pPr algn="ctr" eaLnBrk="1" hangingPunct="1"/>
              <a:t>2</a:t>
            </a:fld>
            <a:endParaRPr lang="en-US" sz="1000" b="1" dirty="0" smtClean="0"/>
          </a:p>
          <a:p>
            <a:pPr algn="ctr" eaLnBrk="1" hangingPunct="1"/>
            <a:r>
              <a:rPr lang="en-US" sz="1000" b="1" dirty="0" smtClean="0"/>
              <a:t>(CUI)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104899"/>
            <a:ext cx="8229600" cy="49069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01613" indent="-201613" defTabSz="804863">
              <a:buSzPct val="119000"/>
            </a:pPr>
            <a:r>
              <a:rPr lang="en-US" sz="2600" dirty="0" err="1" smtClean="0"/>
              <a:t>Pyshark</a:t>
            </a:r>
            <a:r>
              <a:rPr lang="en-US" sz="2600" dirty="0" smtClean="0"/>
              <a:t> Live Operational</a:t>
            </a:r>
          </a:p>
          <a:p>
            <a:pPr marL="601663" lvl="1" indent="-201613" defTabSz="804863">
              <a:buSzPct val="119000"/>
            </a:pPr>
            <a:r>
              <a:rPr lang="en-US" sz="2400" dirty="0"/>
              <a:t>O</a:t>
            </a:r>
            <a:r>
              <a:rPr lang="en-US" sz="2400" dirty="0" smtClean="0"/>
              <a:t>n Cluster : Python Development Virtual Machine</a:t>
            </a:r>
          </a:p>
          <a:p>
            <a:pPr marL="1001713" lvl="2" indent="-201613" defTabSz="804863">
              <a:buSzPct val="119000"/>
            </a:pPr>
            <a:r>
              <a:rPr lang="en-US" sz="2000" dirty="0" smtClean="0"/>
              <a:t>Python version 3.6.8, CentOS 7.5, </a:t>
            </a:r>
            <a:r>
              <a:rPr lang="en-US" sz="2000" dirty="0" err="1" smtClean="0"/>
              <a:t>PyShark</a:t>
            </a:r>
            <a:r>
              <a:rPr lang="en-US" sz="2000" dirty="0" smtClean="0"/>
              <a:t> 0.4.2.9</a:t>
            </a:r>
          </a:p>
          <a:p>
            <a:pPr marL="1001713" lvl="2" indent="-201613" defTabSz="804863">
              <a:buSzPct val="119000"/>
            </a:pPr>
            <a:r>
              <a:rPr lang="en-US" sz="2000" dirty="0" smtClean="0"/>
              <a:t>DHSYL(1:2), DDD(1:2) or Gyro NAV Inputs</a:t>
            </a:r>
          </a:p>
          <a:p>
            <a:pPr marL="1001713" lvl="2" indent="-201613" defTabSz="804863">
              <a:buSzPct val="119000"/>
            </a:pPr>
            <a:r>
              <a:rPr lang="en-US" sz="2000" dirty="0" smtClean="0"/>
              <a:t>All sensor parameters saved to PCAP and CSV</a:t>
            </a:r>
          </a:p>
          <a:p>
            <a:pPr marL="1001713" lvl="2" indent="-201613" defTabSz="804863">
              <a:buSzPct val="119000"/>
            </a:pPr>
            <a:r>
              <a:rPr lang="en-US" sz="2000" dirty="0" smtClean="0"/>
              <a:t>Delta Time between packets saved</a:t>
            </a:r>
          </a:p>
          <a:p>
            <a:pPr marL="1001713" lvl="2" indent="-201613" defTabSz="804863">
              <a:buSzPct val="119000"/>
            </a:pPr>
            <a:r>
              <a:rPr lang="en-US" sz="2000" dirty="0" smtClean="0"/>
              <a:t>Input Stimulus from Cluster VMS Stim Simulator</a:t>
            </a:r>
          </a:p>
          <a:p>
            <a:pPr marL="1001713" lvl="2" indent="-201613" defTabSz="804863">
              <a:buSzPct val="119000"/>
            </a:pPr>
            <a:r>
              <a:rPr lang="en-US" sz="2000" dirty="0" smtClean="0"/>
              <a:t>VMS, NEIS and NPU Simulators Running</a:t>
            </a:r>
          </a:p>
          <a:p>
            <a:pPr marL="1001713" lvl="2" indent="-201613" defTabSz="804863">
              <a:buSzPct val="119000"/>
            </a:pPr>
            <a:r>
              <a:rPr lang="en-US" sz="2000" dirty="0" smtClean="0"/>
              <a:t>On Python Dev VM </a:t>
            </a:r>
            <a:r>
              <a:rPr lang="en-US" sz="2000" dirty="0" err="1" smtClean="0"/>
              <a:t>Nav_SS</a:t>
            </a:r>
            <a:r>
              <a:rPr lang="en-US" sz="2000" dirty="0" smtClean="0"/>
              <a:t> Simul Running</a:t>
            </a:r>
          </a:p>
          <a:p>
            <a:pPr marL="601663" lvl="1" indent="-201613" defTabSz="804863">
              <a:buSzPct val="119000"/>
            </a:pPr>
            <a:endParaRPr lang="en-US" sz="2000" dirty="0" smtClean="0"/>
          </a:p>
          <a:p>
            <a:pPr marL="601663" lvl="1" indent="-201613" defTabSz="804863">
              <a:buSzPct val="119000"/>
            </a:pPr>
            <a:endParaRPr lang="en-US" sz="2000" dirty="0"/>
          </a:p>
          <a:p>
            <a:pPr marL="601663" lvl="1" indent="-201613" defTabSz="804863">
              <a:buSzPct val="119000"/>
            </a:pPr>
            <a:endParaRPr lang="en-US" sz="2000" dirty="0" smtClean="0"/>
          </a:p>
          <a:p>
            <a:pPr marL="601663" lvl="1" indent="-201613" defTabSz="804863">
              <a:buSzPct val="119000"/>
            </a:pPr>
            <a:endParaRPr lang="en-US" sz="2000" dirty="0" smtClean="0"/>
          </a:p>
          <a:p>
            <a:pPr marL="601663" lvl="1" indent="-201613" defTabSz="804863">
              <a:buSzPct val="119000"/>
            </a:pPr>
            <a:endParaRPr lang="en-US" sz="2000" dirty="0" smtClean="0"/>
          </a:p>
          <a:p>
            <a:pPr marL="601663" lvl="1" indent="-201613" defTabSz="804863">
              <a:buSzPct val="119000"/>
            </a:pPr>
            <a:endParaRPr lang="en-US" sz="800" dirty="0" smtClean="0"/>
          </a:p>
          <a:p>
            <a:pPr marL="201613" indent="-201613" defTabSz="804863">
              <a:buSzPct val="119000"/>
            </a:pPr>
            <a:endParaRPr lang="en-US" sz="2000" dirty="0" smtClean="0"/>
          </a:p>
          <a:p>
            <a:pPr marL="201613" indent="-201613" defTabSz="804863">
              <a:buSzPct val="119000"/>
            </a:pPr>
            <a:endParaRPr lang="en-US" sz="2000" dirty="0" smtClean="0"/>
          </a:p>
          <a:p>
            <a:pPr marL="601663" lvl="1" indent="-201613" defTabSz="804863">
              <a:buSzPct val="119000"/>
            </a:pPr>
            <a:endParaRPr lang="en-US" sz="1600" dirty="0" smtClean="0"/>
          </a:p>
          <a:p>
            <a:pPr marL="201613" indent="-201613" defTabSz="804863">
              <a:buSzPct val="119000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5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000" b="1" dirty="0" smtClean="0"/>
              <a:t>(CUI)</a:t>
            </a:r>
            <a:br>
              <a:rPr lang="en-US" sz="1000" b="1" dirty="0" smtClean="0"/>
            </a:br>
            <a:r>
              <a:rPr lang="en-US" sz="2800" dirty="0" smtClean="0"/>
              <a:t>FEATURES TO BE ADDED</a:t>
            </a:r>
            <a:endParaRPr lang="en-US" sz="2800" b="1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066800"/>
            <a:ext cx="8229600" cy="51355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01613" indent="-201613" defTabSz="804863">
              <a:buSzPct val="119000"/>
            </a:pPr>
            <a:endParaRPr lang="en-US" sz="2000" dirty="0" smtClean="0"/>
          </a:p>
          <a:p>
            <a:r>
              <a:rPr lang="en-US" sz="2600" dirty="0" err="1" smtClean="0"/>
              <a:t>Pyshark</a:t>
            </a:r>
            <a:r>
              <a:rPr lang="en-US" sz="2600" dirty="0" smtClean="0"/>
              <a:t> Live Additional Features</a:t>
            </a:r>
            <a:endParaRPr lang="en-US" sz="2600" dirty="0"/>
          </a:p>
          <a:p>
            <a:pPr lvl="1"/>
            <a:r>
              <a:rPr lang="en-US" sz="2400" dirty="0" smtClean="0"/>
              <a:t>GUI Front End Operator Interface</a:t>
            </a:r>
          </a:p>
          <a:p>
            <a:pPr lvl="2"/>
            <a:r>
              <a:rPr lang="en-US" sz="2200" dirty="0" smtClean="0"/>
              <a:t>Select Sensor, Parameters, Packet Count or Time</a:t>
            </a:r>
          </a:p>
          <a:p>
            <a:pPr lvl="2"/>
            <a:r>
              <a:rPr lang="en-US" sz="2200" dirty="0" smtClean="0"/>
              <a:t>Select Output File format : PCAP or CSV</a:t>
            </a:r>
          </a:p>
          <a:p>
            <a:pPr lvl="2"/>
            <a:r>
              <a:rPr lang="en-US" sz="2200" dirty="0" smtClean="0"/>
              <a:t>Enter Packet Timeout Value or Use Default, 130 </a:t>
            </a:r>
            <a:r>
              <a:rPr lang="en-US" sz="2200" dirty="0" err="1" smtClean="0"/>
              <a:t>mSec</a:t>
            </a:r>
            <a:endParaRPr lang="en-US" sz="2200" dirty="0"/>
          </a:p>
          <a:p>
            <a:pPr marL="601663" lvl="1" indent="-201613" defTabSz="804863">
              <a:buSzPct val="119000"/>
            </a:pPr>
            <a:endParaRPr lang="en-US" sz="1200" dirty="0" smtClean="0"/>
          </a:p>
          <a:p>
            <a:pPr lvl="1"/>
            <a:r>
              <a:rPr lang="en-US" sz="2400" dirty="0"/>
              <a:t>GUI </a:t>
            </a:r>
            <a:r>
              <a:rPr lang="en-US" sz="2400" dirty="0" smtClean="0"/>
              <a:t>Back </a:t>
            </a:r>
            <a:r>
              <a:rPr lang="en-US" sz="2400" dirty="0"/>
              <a:t>End Operator Interface</a:t>
            </a:r>
          </a:p>
          <a:p>
            <a:pPr lvl="2"/>
            <a:r>
              <a:rPr lang="en-US" sz="2200" dirty="0" smtClean="0"/>
              <a:t>Display Current Sensor Measurements</a:t>
            </a:r>
          </a:p>
          <a:p>
            <a:pPr lvl="2"/>
            <a:r>
              <a:rPr lang="en-US" sz="2200" dirty="0" smtClean="0"/>
              <a:t>Display Elapsed Time, Number of Packets</a:t>
            </a:r>
            <a:endParaRPr lang="en-US" sz="2200" dirty="0"/>
          </a:p>
          <a:p>
            <a:pPr lvl="2"/>
            <a:r>
              <a:rPr lang="en-US" sz="2200" dirty="0" smtClean="0"/>
              <a:t>Display Errors Detected, Timeout, Checksum, Status</a:t>
            </a:r>
            <a:endParaRPr lang="en-US" sz="2200" dirty="0"/>
          </a:p>
          <a:p>
            <a:pPr lvl="2"/>
            <a:r>
              <a:rPr lang="en-US" sz="2200" dirty="0" smtClean="0"/>
              <a:t>Plot Detected Values over time, </a:t>
            </a:r>
            <a:r>
              <a:rPr lang="en-US" sz="2200" dirty="0" err="1" smtClean="0"/>
              <a:t>MatPlotLib</a:t>
            </a:r>
            <a:endParaRPr lang="en-US" sz="2200" dirty="0"/>
          </a:p>
          <a:p>
            <a:pPr marL="601663" lvl="1" indent="-201613" defTabSz="804863">
              <a:buSzPct val="119000"/>
            </a:pPr>
            <a:endParaRPr lang="en-US" sz="1200" dirty="0" smtClean="0"/>
          </a:p>
          <a:p>
            <a:pPr marL="201613" indent="-201613" defTabSz="804863">
              <a:buSzPct val="119000"/>
            </a:pPr>
            <a:endParaRPr lang="en-US" sz="2000" dirty="0" smtClean="0"/>
          </a:p>
          <a:p>
            <a:pPr marL="201613" indent="-201613" defTabSz="804863">
              <a:buSzPct val="119000"/>
            </a:pPr>
            <a:endParaRPr lang="en-US" sz="2000" dirty="0" smtClean="0"/>
          </a:p>
          <a:p>
            <a:pPr marL="201613" indent="-201613" defTabSz="804863">
              <a:buSzPct val="119000"/>
            </a:pPr>
            <a:endParaRPr lang="en-US" sz="2000" dirty="0"/>
          </a:p>
          <a:p>
            <a:pPr marL="201613" indent="-201613" defTabSz="804863">
              <a:buSzPct val="119000"/>
            </a:pPr>
            <a:endParaRPr lang="en-US" sz="2000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43400" y="6202364"/>
            <a:ext cx="762000" cy="442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0998EFD3-206B-4E5E-B231-010C11AD8A4C}" type="slidenum">
              <a:rPr lang="en-US" sz="1000" b="1" smtClean="0"/>
              <a:pPr algn="ctr" eaLnBrk="1" hangingPunct="1"/>
              <a:t>3</a:t>
            </a:fld>
            <a:endParaRPr lang="en-US" sz="1000" b="1" dirty="0" smtClean="0"/>
          </a:p>
          <a:p>
            <a:pPr algn="ctr" eaLnBrk="1" hangingPunct="1"/>
            <a:r>
              <a:rPr lang="en-US" sz="1000" b="1" dirty="0" smtClean="0"/>
              <a:t>(CUI)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416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000" b="1" dirty="0" smtClean="0"/>
              <a:t>(CUI)</a:t>
            </a:r>
            <a:br>
              <a:rPr lang="en-US" sz="1000" b="1" dirty="0" smtClean="0"/>
            </a:br>
            <a:r>
              <a:rPr lang="en-US" sz="2800" dirty="0" smtClean="0"/>
              <a:t>FRONT </a:t>
            </a:r>
            <a:r>
              <a:rPr lang="en-US" sz="2800" dirty="0"/>
              <a:t>END </a:t>
            </a:r>
            <a:r>
              <a:rPr lang="en-US" sz="2800" dirty="0" smtClean="0"/>
              <a:t>GUI ILLUSTRATION</a:t>
            </a:r>
            <a:endParaRPr lang="en-US" sz="2800" b="1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43400" y="6202364"/>
            <a:ext cx="762000" cy="442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0998EFD3-206B-4E5E-B231-010C11AD8A4C}" type="slidenum">
              <a:rPr lang="en-US" sz="1000" b="1" smtClean="0"/>
              <a:pPr algn="ctr" eaLnBrk="1" hangingPunct="1"/>
              <a:t>4</a:t>
            </a:fld>
            <a:endParaRPr lang="en-US" sz="1000" b="1" dirty="0" smtClean="0"/>
          </a:p>
          <a:p>
            <a:pPr algn="ctr" eaLnBrk="1" hangingPunct="1"/>
            <a:r>
              <a:rPr lang="en-US" sz="1000" b="1" dirty="0" smtClean="0"/>
              <a:t>(CUI)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432189"/>
            <a:ext cx="85534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000" b="1" dirty="0" smtClean="0"/>
              <a:t>(CUI)</a:t>
            </a:r>
            <a:br>
              <a:rPr lang="en-US" sz="1000" b="1" dirty="0" smtClean="0"/>
            </a:br>
            <a:r>
              <a:rPr lang="en-US" sz="2800" dirty="0" smtClean="0"/>
              <a:t>BACK </a:t>
            </a:r>
            <a:r>
              <a:rPr lang="en-US" sz="2800" dirty="0"/>
              <a:t>END </a:t>
            </a:r>
            <a:r>
              <a:rPr lang="en-US" sz="2800" dirty="0" smtClean="0"/>
              <a:t>GUI ILLUSTRATION</a:t>
            </a:r>
            <a:endParaRPr lang="en-US" sz="2800" b="1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43400" y="6202364"/>
            <a:ext cx="762000" cy="442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0998EFD3-206B-4E5E-B231-010C11AD8A4C}" type="slidenum">
              <a:rPr lang="en-US" sz="1000" b="1" smtClean="0"/>
              <a:pPr algn="ctr" eaLnBrk="1" hangingPunct="1"/>
              <a:t>5</a:t>
            </a:fld>
            <a:endParaRPr lang="en-US" sz="1000" b="1" dirty="0" smtClean="0"/>
          </a:p>
          <a:p>
            <a:pPr algn="ctr" eaLnBrk="1" hangingPunct="1"/>
            <a:r>
              <a:rPr lang="en-US" sz="1000" b="1" dirty="0" smtClean="0"/>
              <a:t>(CUI)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1695450"/>
            <a:ext cx="77057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000" b="1" dirty="0" smtClean="0"/>
              <a:t>(CUI)</a:t>
            </a:r>
            <a:br>
              <a:rPr lang="en-US" sz="1000" b="1" dirty="0" smtClean="0"/>
            </a:br>
            <a:r>
              <a:rPr lang="en-US" sz="2800" dirty="0" smtClean="0"/>
              <a:t>DHSYL CSV Output File</a:t>
            </a:r>
            <a:endParaRPr lang="en-US" sz="2800" b="1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066800"/>
            <a:ext cx="8229600" cy="51355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01613" indent="-201613" defTabSz="804863">
              <a:buSzPct val="119000"/>
            </a:pPr>
            <a:endParaRPr lang="en-US" sz="2000" dirty="0" smtClean="0"/>
          </a:p>
          <a:p>
            <a:r>
              <a:rPr lang="en-US" sz="2600" dirty="0" err="1" smtClean="0"/>
              <a:t>Pyshark</a:t>
            </a:r>
            <a:r>
              <a:rPr lang="en-US" sz="2600" dirty="0" smtClean="0"/>
              <a:t> Live Additional Features</a:t>
            </a:r>
            <a:endParaRPr lang="en-US" sz="2600" dirty="0"/>
          </a:p>
          <a:p>
            <a:pPr lvl="1"/>
            <a:r>
              <a:rPr lang="en-US" sz="2400" dirty="0" smtClean="0"/>
              <a:t>GUI Front End Operator Interface</a:t>
            </a:r>
          </a:p>
          <a:p>
            <a:pPr lvl="2"/>
            <a:r>
              <a:rPr lang="en-US" sz="2200" dirty="0" smtClean="0"/>
              <a:t>Select Sensor, Parameters, Packet Count or Time</a:t>
            </a:r>
          </a:p>
          <a:p>
            <a:pPr lvl="2"/>
            <a:r>
              <a:rPr lang="en-US" sz="2200" dirty="0" smtClean="0"/>
              <a:t>Select Output File format : PCAP or CSV</a:t>
            </a:r>
          </a:p>
          <a:p>
            <a:pPr lvl="2"/>
            <a:r>
              <a:rPr lang="en-US" sz="2200" dirty="0" smtClean="0"/>
              <a:t>Enter Packet Timeout Value or Use Default, 130 </a:t>
            </a:r>
            <a:r>
              <a:rPr lang="en-US" sz="2200" dirty="0" err="1" smtClean="0"/>
              <a:t>mSec</a:t>
            </a:r>
            <a:endParaRPr lang="en-US" sz="2200" dirty="0"/>
          </a:p>
          <a:p>
            <a:pPr marL="601663" lvl="1" indent="-201613" defTabSz="804863">
              <a:buSzPct val="119000"/>
            </a:pPr>
            <a:endParaRPr lang="en-US" sz="1200" dirty="0" smtClean="0"/>
          </a:p>
          <a:p>
            <a:pPr lvl="1"/>
            <a:r>
              <a:rPr lang="en-US" sz="2400" dirty="0"/>
              <a:t>GUI </a:t>
            </a:r>
            <a:r>
              <a:rPr lang="en-US" sz="2400" dirty="0" smtClean="0"/>
              <a:t>Back </a:t>
            </a:r>
            <a:r>
              <a:rPr lang="en-US" sz="2400" dirty="0"/>
              <a:t>End Operator Interface</a:t>
            </a:r>
          </a:p>
          <a:p>
            <a:pPr lvl="2"/>
            <a:r>
              <a:rPr lang="en-US" sz="2200" dirty="0" smtClean="0"/>
              <a:t>Display Current Sensor Measurements</a:t>
            </a:r>
          </a:p>
          <a:p>
            <a:pPr lvl="2"/>
            <a:r>
              <a:rPr lang="en-US" sz="2200" dirty="0" smtClean="0"/>
              <a:t>Display Elapsed Time, Number of Packets</a:t>
            </a:r>
            <a:endParaRPr lang="en-US" sz="2200" dirty="0"/>
          </a:p>
          <a:p>
            <a:pPr lvl="2"/>
            <a:r>
              <a:rPr lang="en-US" sz="2200" dirty="0" smtClean="0"/>
              <a:t>Display Errors Detected, Timeout, Checksum, Status</a:t>
            </a:r>
            <a:endParaRPr lang="en-US" sz="2200" dirty="0"/>
          </a:p>
          <a:p>
            <a:pPr lvl="2"/>
            <a:r>
              <a:rPr lang="en-US" sz="2200" dirty="0" smtClean="0"/>
              <a:t>Plot Detected Values over time, </a:t>
            </a:r>
            <a:r>
              <a:rPr lang="en-US" sz="2200" dirty="0" err="1" smtClean="0"/>
              <a:t>MatPlotLib</a:t>
            </a:r>
            <a:endParaRPr lang="en-US" sz="2200" dirty="0"/>
          </a:p>
          <a:p>
            <a:pPr marL="601663" lvl="1" indent="-201613" defTabSz="804863">
              <a:buSzPct val="119000"/>
            </a:pPr>
            <a:endParaRPr lang="en-US" sz="1200" dirty="0" smtClean="0"/>
          </a:p>
          <a:p>
            <a:pPr marL="201613" indent="-201613" defTabSz="804863">
              <a:buSzPct val="119000"/>
            </a:pPr>
            <a:endParaRPr lang="en-US" sz="2000" dirty="0" smtClean="0"/>
          </a:p>
          <a:p>
            <a:pPr marL="201613" indent="-201613" defTabSz="804863">
              <a:buSzPct val="119000"/>
            </a:pPr>
            <a:endParaRPr lang="en-US" sz="2000" dirty="0" smtClean="0"/>
          </a:p>
          <a:p>
            <a:pPr marL="201613" indent="-201613" defTabSz="804863">
              <a:buSzPct val="119000"/>
            </a:pPr>
            <a:endParaRPr lang="en-US" sz="2000" dirty="0"/>
          </a:p>
          <a:p>
            <a:pPr marL="201613" indent="-201613" defTabSz="804863">
              <a:buSzPct val="119000"/>
            </a:pPr>
            <a:endParaRPr lang="en-US" sz="2000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43400" y="6202364"/>
            <a:ext cx="762000" cy="442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0998EFD3-206B-4E5E-B231-010C11AD8A4C}" type="slidenum">
              <a:rPr lang="en-US" sz="1000" b="1" smtClean="0"/>
              <a:pPr algn="ctr" eaLnBrk="1" hangingPunct="1"/>
              <a:t>6</a:t>
            </a:fld>
            <a:endParaRPr lang="en-US" sz="1000" b="1" dirty="0" smtClean="0"/>
          </a:p>
          <a:p>
            <a:pPr algn="ctr" eaLnBrk="1" hangingPunct="1"/>
            <a:r>
              <a:rPr lang="en-US" sz="1000" b="1" dirty="0" smtClean="0"/>
              <a:t>(CUI)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43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000" b="1" dirty="0" smtClean="0"/>
              <a:t>(CUI)</a:t>
            </a:r>
            <a:br>
              <a:rPr lang="en-US" sz="1000" b="1" dirty="0" smtClean="0"/>
            </a:br>
            <a:r>
              <a:rPr lang="en-US" sz="2400" dirty="0" smtClean="0"/>
              <a:t>COMPATIBILITY WITH LCSF</a:t>
            </a:r>
            <a:endParaRPr lang="en-US" sz="2400" b="1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066800"/>
            <a:ext cx="8229600" cy="51355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01613" indent="-201613" defTabSz="804863">
              <a:buSzPct val="119000"/>
            </a:pPr>
            <a:endParaRPr lang="en-US" sz="2000" dirty="0" smtClean="0"/>
          </a:p>
          <a:p>
            <a:r>
              <a:rPr lang="en-US" sz="2400" dirty="0" err="1" smtClean="0"/>
              <a:t>Pyshark</a:t>
            </a:r>
            <a:r>
              <a:rPr lang="en-US" sz="2400" dirty="0" smtClean="0"/>
              <a:t> Built on Wireshark </a:t>
            </a:r>
            <a:r>
              <a:rPr lang="en-US" sz="2400" dirty="0" err="1" smtClean="0"/>
              <a:t>Tshark</a:t>
            </a:r>
            <a:r>
              <a:rPr lang="en-US" sz="2400" dirty="0" smtClean="0"/>
              <a:t> Applications</a:t>
            </a:r>
            <a:endParaRPr lang="en-US" sz="2400" dirty="0"/>
          </a:p>
          <a:p>
            <a:pPr lvl="1"/>
            <a:r>
              <a:rPr lang="en-US" sz="2000" dirty="0" smtClean="0"/>
              <a:t>Current versions of </a:t>
            </a:r>
            <a:r>
              <a:rPr lang="en-US" sz="2000" dirty="0" err="1" smtClean="0"/>
              <a:t>Pyshark</a:t>
            </a:r>
            <a:r>
              <a:rPr lang="en-US" sz="2000" dirty="0" smtClean="0"/>
              <a:t> run on Python 3</a:t>
            </a:r>
          </a:p>
          <a:p>
            <a:pPr lvl="1"/>
            <a:r>
              <a:rPr lang="en-US" sz="2000" dirty="0" smtClean="0"/>
              <a:t>Legacy versions of </a:t>
            </a:r>
            <a:r>
              <a:rPr lang="en-US" sz="2000" dirty="0" err="1" smtClean="0"/>
              <a:t>Pyshark</a:t>
            </a:r>
            <a:r>
              <a:rPr lang="en-US" sz="2000" dirty="0" smtClean="0"/>
              <a:t> run on Python 2</a:t>
            </a:r>
          </a:p>
          <a:p>
            <a:pPr lvl="1"/>
            <a:r>
              <a:rPr lang="en-US" sz="2000" dirty="0" smtClean="0"/>
              <a:t>Linux Tar Files on Encrypted CD for all LCSF Stations</a:t>
            </a:r>
          </a:p>
          <a:p>
            <a:pPr lvl="1"/>
            <a:r>
              <a:rPr lang="en-US" sz="2000" dirty="0" smtClean="0"/>
              <a:t>Goal is for one Utility to run on Python 2 or 3</a:t>
            </a:r>
            <a:endParaRPr lang="en-US" sz="2000" dirty="0"/>
          </a:p>
          <a:p>
            <a:pPr marL="601663" lvl="1" indent="-201613" defTabSz="804863">
              <a:buSzPct val="119000"/>
            </a:pPr>
            <a:endParaRPr lang="en-US" sz="1200" dirty="0" smtClean="0"/>
          </a:p>
          <a:p>
            <a:pPr marL="201613" indent="-201613" defTabSz="804863">
              <a:buSzPct val="119000"/>
            </a:pPr>
            <a:endParaRPr lang="en-US" sz="2000" dirty="0" smtClean="0"/>
          </a:p>
          <a:p>
            <a:pPr marL="201613" indent="-201613" defTabSz="804863">
              <a:buSzPct val="119000"/>
            </a:pPr>
            <a:endParaRPr lang="en-US" sz="2000" dirty="0" smtClean="0"/>
          </a:p>
          <a:p>
            <a:pPr marL="201613" indent="-201613" defTabSz="804863">
              <a:buSzPct val="119000"/>
            </a:pPr>
            <a:endParaRPr lang="en-US" sz="2000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43400" y="6202364"/>
            <a:ext cx="762000" cy="442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0998EFD3-206B-4E5E-B231-010C11AD8A4C}" type="slidenum">
              <a:rPr lang="en-US" sz="1000" b="1" smtClean="0"/>
              <a:pPr algn="ctr" eaLnBrk="1" hangingPunct="1"/>
              <a:t>7</a:t>
            </a:fld>
            <a:endParaRPr lang="en-US" sz="1000" b="1" dirty="0" smtClean="0"/>
          </a:p>
          <a:p>
            <a:pPr algn="ctr" eaLnBrk="1" hangingPunct="1"/>
            <a:r>
              <a:rPr lang="en-US" sz="1000" b="1" dirty="0" smtClean="0"/>
              <a:t>(CUI)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6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000" b="1" dirty="0" smtClean="0"/>
              <a:t>(CUI)</a:t>
            </a:r>
            <a:br>
              <a:rPr lang="en-US" sz="1000" b="1" dirty="0" smtClean="0"/>
            </a:br>
            <a:r>
              <a:rPr lang="en-US" sz="2800" dirty="0" smtClean="0"/>
              <a:t>PLANS FOR INITIAL RELEASE</a:t>
            </a:r>
            <a:endParaRPr lang="en-US" sz="2800" b="1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88256"/>
            <a:ext cx="8229600" cy="51355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01613" indent="-201613" defTabSz="804863">
              <a:buSzPct val="119000"/>
            </a:pPr>
            <a:r>
              <a:rPr lang="en-US" sz="2400" dirty="0" err="1" smtClean="0"/>
              <a:t>Pyshark</a:t>
            </a:r>
            <a:r>
              <a:rPr lang="en-US" sz="2400" dirty="0" smtClean="0"/>
              <a:t> Live Capture Version 1.0</a:t>
            </a:r>
            <a:endParaRPr lang="en-US" sz="2400" dirty="0"/>
          </a:p>
          <a:p>
            <a:pPr marL="601663" lvl="1" indent="-201613" defTabSz="804863">
              <a:buSzPct val="119000"/>
            </a:pPr>
            <a:r>
              <a:rPr lang="en-US" sz="2000" dirty="0" smtClean="0"/>
              <a:t>Initial release on Cluster Python Dev Virtual Machine, Python3</a:t>
            </a:r>
          </a:p>
          <a:p>
            <a:pPr marL="1001713" lvl="2" indent="-201613" defTabSz="804863">
              <a:buSzPct val="119000"/>
            </a:pPr>
            <a:r>
              <a:rPr lang="en-US" sz="1800" dirty="0" smtClean="0"/>
              <a:t>Link up to selected interfaces through APCON switching</a:t>
            </a:r>
          </a:p>
          <a:p>
            <a:pPr marL="601663" lvl="1" indent="-201613" defTabSz="804863">
              <a:buSzPct val="119000"/>
            </a:pPr>
            <a:r>
              <a:rPr lang="en-US" sz="2000" dirty="0" smtClean="0"/>
              <a:t>Python 2.7.5 Version, 1.0A</a:t>
            </a:r>
            <a:endParaRPr lang="en-US" sz="2000" dirty="0"/>
          </a:p>
          <a:p>
            <a:pPr marL="1001713" lvl="2" indent="-201613" defTabSz="804863">
              <a:buSzPct val="119000"/>
            </a:pPr>
            <a:r>
              <a:rPr lang="en-US" sz="1800" dirty="0" smtClean="0"/>
              <a:t>ATRT and other Linux Workstations and VMs</a:t>
            </a:r>
            <a:endParaRPr lang="en-US" sz="1800" dirty="0"/>
          </a:p>
          <a:p>
            <a:pPr marL="0" indent="0" defTabSz="804863">
              <a:buSzPct val="119000"/>
              <a:buNone/>
            </a:pPr>
            <a:endParaRPr lang="en-US" sz="2000" dirty="0" smtClean="0"/>
          </a:p>
          <a:p>
            <a:pPr marL="0" indent="0" defTabSz="804863">
              <a:buSzPct val="119000"/>
              <a:buNone/>
            </a:pPr>
            <a:endParaRPr lang="en-US" sz="2000" dirty="0"/>
          </a:p>
          <a:p>
            <a:pPr marL="201613" indent="-201613" defTabSz="804863">
              <a:buSzPct val="119000"/>
            </a:pPr>
            <a:endParaRPr lang="en-US" sz="2000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43400" y="6202364"/>
            <a:ext cx="762000" cy="442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0998EFD3-206B-4E5E-B231-010C11AD8A4C}" type="slidenum">
              <a:rPr lang="en-US" sz="1000" b="1" smtClean="0"/>
              <a:pPr algn="ctr" eaLnBrk="1" hangingPunct="1"/>
              <a:t>8</a:t>
            </a:fld>
            <a:endParaRPr lang="en-US" sz="1000" b="1" dirty="0" smtClean="0"/>
          </a:p>
          <a:p>
            <a:pPr algn="ctr" eaLnBrk="1" hangingPunct="1"/>
            <a:r>
              <a:rPr lang="en-US" sz="1000" b="1" dirty="0" smtClean="0"/>
              <a:t>(CUI)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50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23564</TotalTime>
  <Words>396</Words>
  <Application>Microsoft Office PowerPoint</Application>
  <PresentationFormat>On-screen Show (4:3)</PresentationFormat>
  <Paragraphs>110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1_Default Design</vt:lpstr>
      <vt:lpstr>(CUI) Pyshark Live Capture LCSF 17 November 2022</vt:lpstr>
      <vt:lpstr>(CUI) CURRENT APPLICATION STATUS 17 November 2022</vt:lpstr>
      <vt:lpstr>(CUI) FEATURES TO BE ADDED</vt:lpstr>
      <vt:lpstr>(CUI) FRONT END GUI ILLUSTRATION</vt:lpstr>
      <vt:lpstr>(CUI) BACK END GUI ILLUSTRATION</vt:lpstr>
      <vt:lpstr>(CUI) DHSYL CSV Output File</vt:lpstr>
      <vt:lpstr>(CUI) COMPATIBILITY WITH LCSF</vt:lpstr>
      <vt:lpstr>(CUI) PLANS FOR INITIAL RELEASE</vt:lpstr>
    </vt:vector>
  </TitlesOfParts>
  <Company>NAVSEA Keyport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 AUTOMATION</dc:creator>
  <cp:lastModifiedBy>Microsoft account</cp:lastModifiedBy>
  <cp:revision>189</cp:revision>
  <cp:lastPrinted>2022-01-06T19:32:10Z</cp:lastPrinted>
  <dcterms:created xsi:type="dcterms:W3CDTF">2005-04-19T02:26:21Z</dcterms:created>
  <dcterms:modified xsi:type="dcterms:W3CDTF">2022-11-17T11:56:20Z</dcterms:modified>
</cp:coreProperties>
</file>