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CE8CAFD-12BE-48AF-B37A-F95D78198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Insights Final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9E78AF5-34AA-4D80-B6BE-E8642C71A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9/25/21 11:34:49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R Insights9">
            <a:extLst>
              <a:ext uri="{FF2B5EF4-FFF2-40B4-BE49-F238E27FC236}">
                <a16:creationId xmlns:a16="http://schemas.microsoft.com/office/drawing/2014/main" id="{F02E9F39-2CBD-4F94-B68C-B1F7E567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R Insights10">
            <a:extLst>
              <a:ext uri="{FF2B5EF4-FFF2-40B4-BE49-F238E27FC236}">
                <a16:creationId xmlns:a16="http://schemas.microsoft.com/office/drawing/2014/main" id="{A57949A3-F680-4590-B52F-297B4440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Insights1">
            <a:extLst>
              <a:ext uri="{FF2B5EF4-FFF2-40B4-BE49-F238E27FC236}">
                <a16:creationId xmlns:a16="http://schemas.microsoft.com/office/drawing/2014/main" id="{07D9E1E9-FC50-4065-B1B3-31F8D8E3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R Insights2">
            <a:extLst>
              <a:ext uri="{FF2B5EF4-FFF2-40B4-BE49-F238E27FC236}">
                <a16:creationId xmlns:a16="http://schemas.microsoft.com/office/drawing/2014/main" id="{A6A45295-EC81-41AE-BBE8-B389733AD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R Insights3">
            <a:extLst>
              <a:ext uri="{FF2B5EF4-FFF2-40B4-BE49-F238E27FC236}">
                <a16:creationId xmlns:a16="http://schemas.microsoft.com/office/drawing/2014/main" id="{E56D93DE-C57B-4C39-A9E8-042F1AE9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R Insights4">
            <a:extLst>
              <a:ext uri="{FF2B5EF4-FFF2-40B4-BE49-F238E27FC236}">
                <a16:creationId xmlns:a16="http://schemas.microsoft.com/office/drawing/2014/main" id="{3D9F4DAC-AEDA-49E9-B944-1C0112258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R Insights5">
            <a:extLst>
              <a:ext uri="{FF2B5EF4-FFF2-40B4-BE49-F238E27FC236}">
                <a16:creationId xmlns:a16="http://schemas.microsoft.com/office/drawing/2014/main" id="{25CF208A-0BFF-461D-87E5-3238793B7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R Insights6">
            <a:extLst>
              <a:ext uri="{FF2B5EF4-FFF2-40B4-BE49-F238E27FC236}">
                <a16:creationId xmlns:a16="http://schemas.microsoft.com/office/drawing/2014/main" id="{E4F3AF36-B144-4F1D-AB1F-0B034F17E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R Insights7">
            <a:extLst>
              <a:ext uri="{FF2B5EF4-FFF2-40B4-BE49-F238E27FC236}">
                <a16:creationId xmlns:a16="http://schemas.microsoft.com/office/drawing/2014/main" id="{D1AA8F59-4979-4D64-985C-FFF31E6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R Insights8">
            <a:extLst>
              <a:ext uri="{FF2B5EF4-FFF2-40B4-BE49-F238E27FC236}">
                <a16:creationId xmlns:a16="http://schemas.microsoft.com/office/drawing/2014/main" id="{C5E7D8C5-3B42-4D74-B9CB-21A38FEBC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HR Insights Final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Insights Final </dc:title>
  <dc:creator/>
  <cp:lastModifiedBy>Microsoft Office User</cp:lastModifiedBy>
  <cp:revision>1</cp:revision>
  <dcterms:created xsi:type="dcterms:W3CDTF">2021-09-25T15:34:51Z</dcterms:created>
  <dcterms:modified xsi:type="dcterms:W3CDTF">2021-11-24T18:48:33Z</dcterms:modified>
</cp:coreProperties>
</file>