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8CD99-3171-A347-B979-44E07B1E284F}" type="datetimeFigureOut">
              <a:rPr lang="en-US" smtClean="0"/>
              <a:t>11/3/13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53CFD-ED49-974D-B7E9-8D342601C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2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0EE74-ACCF-164C-91FC-01C7C811406C}" type="datetimeFigureOut">
              <a:rPr lang="en-US" smtClean="0"/>
              <a:t>11/3/13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850B6-8065-914A-B499-82987EEF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439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4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6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0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1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9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19225-F770-C942-BBB1-9711D3173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4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ols.ietf.org/html/rfc6920" TargetMode="External"/><Relationship Id="rId3" Type="http://schemas.openxmlformats.org/officeDocument/2006/relationships/hyperlink" Target="http://sourceforge.net/projects/niprotoco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urceforge.net/p/niprotocol/code/ci/master/tree/firefox/ni-protocol.xpi" TargetMode="External"/><Relationship Id="rId3" Type="http://schemas.openxmlformats.org/officeDocument/2006/relationships/hyperlink" Target="http://authority/.well-known/ni/sha-256/has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Firefox Extension for </a:t>
            </a:r>
            <a:r>
              <a:rPr lang="en-US" dirty="0" err="1" smtClean="0"/>
              <a:t>NetInf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Thompson</a:t>
            </a:r>
          </a:p>
          <a:p>
            <a:r>
              <a:rPr lang="en-US" dirty="0" smtClean="0"/>
              <a:t>ICNRG meeting @ IETF-88</a:t>
            </a:r>
          </a:p>
          <a:p>
            <a:r>
              <a:rPr lang="en-US" dirty="0" smtClean="0"/>
              <a:t>November 3,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90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 smtClean="0"/>
              <a:t>                </a:t>
            </a:r>
            <a:r>
              <a:rPr lang="en-US" sz="7200" smtClean="0"/>
              <a:t> ni</a:t>
            </a:r>
            <a:r>
              <a:rPr lang="en-US" sz="7200" dirty="0" smtClean="0"/>
              <a:t> !</a:t>
            </a:r>
            <a:endParaRPr lang="en-US" sz="7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6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sites who say “</a:t>
            </a:r>
            <a:r>
              <a:rPr lang="en-US" dirty="0" err="1" smtClean="0"/>
              <a:t>ni</a:t>
            </a:r>
            <a:r>
              <a:rPr lang="en-US" smtClean="0"/>
              <a:t> !”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1028" b="1028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Apache support</a:t>
            </a:r>
          </a:p>
          <a:p>
            <a:r>
              <a:rPr lang="en-US" dirty="0" smtClean="0"/>
              <a:t>Firefox extension</a:t>
            </a:r>
          </a:p>
          <a:p>
            <a:r>
              <a:rPr lang="en-US" dirty="0"/>
              <a:t>D</a:t>
            </a:r>
            <a:r>
              <a:rPr lang="en-US" dirty="0" smtClean="0"/>
              <a:t>emo: </a:t>
            </a:r>
            <a:r>
              <a:rPr lang="en-US" dirty="0" err="1" smtClean="0"/>
              <a:t>NetInf.org</a:t>
            </a:r>
            <a:r>
              <a:rPr lang="en-US" dirty="0" smtClean="0"/>
              <a:t> in </a:t>
            </a:r>
            <a:r>
              <a:rPr lang="en-US" dirty="0" err="1" smtClean="0"/>
              <a:t>NetInf</a:t>
            </a:r>
            <a:endParaRPr lang="en-US" dirty="0" smtClean="0"/>
          </a:p>
          <a:p>
            <a:r>
              <a:rPr lang="en-US" dirty="0" smtClean="0"/>
              <a:t>Self-reference problem</a:t>
            </a:r>
          </a:p>
          <a:p>
            <a:r>
              <a:rPr lang="en-US" dirty="0" smtClean="0"/>
              <a:t>Conclusion</a:t>
            </a:r>
            <a:r>
              <a:rPr lang="en-US" dirty="0" smtClean="0"/>
              <a:t>/future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0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99643" cy="45259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RFC 6920</a:t>
            </a:r>
            <a:r>
              <a:rPr lang="en-US" dirty="0" smtClean="0"/>
              <a:t> “Naming Things with Hashes”</a:t>
            </a:r>
          </a:p>
          <a:p>
            <a:r>
              <a:rPr lang="en-US" dirty="0" err="1" smtClean="0"/>
              <a:t>ni</a:t>
            </a:r>
            <a:r>
              <a:rPr lang="en-US" dirty="0" smtClean="0"/>
              <a:t>://</a:t>
            </a:r>
            <a:r>
              <a:rPr lang="en-US" i="1" dirty="0" smtClean="0"/>
              <a:t>authority</a:t>
            </a:r>
            <a:r>
              <a:rPr lang="en-US" dirty="0" smtClean="0"/>
              <a:t>/sha-256;</a:t>
            </a:r>
            <a:r>
              <a:rPr lang="en-US" i="1" dirty="0" smtClean="0"/>
              <a:t>hash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/>
            </a:r>
            <a:br>
              <a:rPr lang="en-US" dirty="0" smtClean="0">
                <a:sym typeface="Wingdings"/>
              </a:rPr>
            </a:br>
            <a:r>
              <a:rPr lang="en-US" dirty="0" smtClean="0"/>
              <a:t>http://</a:t>
            </a:r>
            <a:r>
              <a:rPr lang="en-US" i="1" dirty="0" smtClean="0"/>
              <a:t>authority</a:t>
            </a:r>
            <a:r>
              <a:rPr lang="en-US" dirty="0" smtClean="0"/>
              <a:t>/.well-known/ni/sha-256/</a:t>
            </a:r>
            <a:r>
              <a:rPr lang="en-US" i="1" dirty="0" smtClean="0"/>
              <a:t>hash</a:t>
            </a:r>
            <a:endParaRPr lang="en-US" dirty="0" smtClean="0"/>
          </a:p>
          <a:p>
            <a:r>
              <a:rPr lang="en-US" dirty="0" smtClean="0"/>
              <a:t>Use Apache </a:t>
            </a:r>
            <a:r>
              <a:rPr lang="en-US" dirty="0" err="1" smtClean="0"/>
              <a:t>RewiteMap</a:t>
            </a:r>
            <a:r>
              <a:rPr lang="en-US" dirty="0" smtClean="0"/>
              <a:t> on </a:t>
            </a:r>
            <a:r>
              <a:rPr lang="en-US" i="1" dirty="0" smtClean="0"/>
              <a:t>authority</a:t>
            </a:r>
            <a:r>
              <a:rPr lang="en-US" dirty="0" smtClean="0"/>
              <a:t> to redirect a hash URL to silently return the actual file</a:t>
            </a:r>
          </a:p>
          <a:p>
            <a:r>
              <a:rPr lang="en-US" dirty="0" smtClean="0"/>
              <a:t>Use a Firefox extension to redirect an </a:t>
            </a:r>
            <a:r>
              <a:rPr lang="en-US" dirty="0" err="1" smtClean="0"/>
              <a:t>ni</a:t>
            </a:r>
            <a:r>
              <a:rPr lang="en-US" dirty="0" smtClean="0"/>
              <a:t>: URI to fetch the http: well-known URL</a:t>
            </a:r>
          </a:p>
          <a:p>
            <a:r>
              <a:rPr lang="en-US" dirty="0" smtClean="0">
                <a:hlinkClick r:id="rId3"/>
              </a:rPr>
              <a:t>http://sourceforge.net/projects/niprotocol/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6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 the </a:t>
            </a:r>
            <a:r>
              <a:rPr lang="en-US" i="1" dirty="0" smtClean="0"/>
              <a:t>authority</a:t>
            </a:r>
            <a:r>
              <a:rPr lang="en-US" dirty="0" smtClean="0"/>
              <a:t> virtual host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 smtClean="0">
                <a:latin typeface="Courier New"/>
                <a:cs typeface="Courier New"/>
              </a:rPr>
              <a:t>RewriteMap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sha-256-map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/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txt:/&lt;root&gt;/.well-known/</a:t>
            </a:r>
            <a:r>
              <a:rPr lang="en-US" sz="2000" dirty="0" err="1" smtClean="0">
                <a:latin typeface="Courier New"/>
                <a:cs typeface="Courier New"/>
              </a:rPr>
              <a:t>ni</a:t>
            </a:r>
            <a:r>
              <a:rPr lang="en-US" sz="2000" dirty="0" smtClean="0">
                <a:latin typeface="Courier New"/>
                <a:cs typeface="Courier New"/>
              </a:rPr>
              <a:t>/sha-256/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Courier New"/>
                <a:cs typeface="Courier New"/>
              </a:rPr>
              <a:t>sha-256-map.txt</a:t>
            </a:r>
          </a:p>
          <a:p>
            <a:r>
              <a:rPr lang="en-US" dirty="0" smtClean="0"/>
              <a:t>In </a:t>
            </a:r>
            <a:r>
              <a:rPr lang="en-US" sz="2400" dirty="0" smtClean="0">
                <a:latin typeface="Courier New"/>
                <a:cs typeface="Courier New"/>
              </a:rPr>
              <a:t>.well-known/</a:t>
            </a:r>
            <a:r>
              <a:rPr lang="en-US" sz="2400" dirty="0" err="1" smtClean="0">
                <a:latin typeface="Courier New"/>
                <a:cs typeface="Courier New"/>
              </a:rPr>
              <a:t>ni</a:t>
            </a:r>
            <a:r>
              <a:rPr lang="en-US" sz="2400" dirty="0" smtClean="0">
                <a:latin typeface="Courier New"/>
                <a:cs typeface="Courier New"/>
              </a:rPr>
              <a:t>/sha-256/.</a:t>
            </a:r>
            <a:r>
              <a:rPr lang="en-US" sz="2400" dirty="0" err="1" smtClean="0">
                <a:latin typeface="Courier New"/>
                <a:cs typeface="Courier New"/>
              </a:rPr>
              <a:t>htaccess</a:t>
            </a:r>
            <a:r>
              <a:rPr lang="en-US" dirty="0" smtClean="0">
                <a:latin typeface="Courier New"/>
                <a:cs typeface="Courier New"/>
              </a:rPr>
              <a:t>: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sz="1600" dirty="0" err="1" smtClean="0">
                <a:latin typeface="Courier New"/>
                <a:cs typeface="Courier New"/>
              </a:rPr>
              <a:t>RewriteRule</a:t>
            </a:r>
            <a:r>
              <a:rPr lang="en-US" sz="1600" dirty="0" smtClean="0">
                <a:latin typeface="Courier New"/>
                <a:cs typeface="Courier New"/>
              </a:rPr>
              <a:t> ^([^\.]+)$ ${</a:t>
            </a:r>
            <a:r>
              <a:rPr lang="en-US" sz="1600" b="1" dirty="0" smtClean="0">
                <a:solidFill>
                  <a:srgbClr val="558ED5"/>
                </a:solidFill>
                <a:latin typeface="Courier New"/>
                <a:cs typeface="Courier New"/>
              </a:rPr>
              <a:t>sha-256-map</a:t>
            </a:r>
            <a:r>
              <a:rPr lang="en-US" sz="1600" dirty="0" smtClean="0">
                <a:latin typeface="Courier New"/>
                <a:cs typeface="Courier New"/>
              </a:rPr>
              <a:t>:$1|/unrecognized-hash} [PT]</a:t>
            </a:r>
          </a:p>
          <a:p>
            <a:r>
              <a:rPr lang="en-US" dirty="0" smtClean="0"/>
              <a:t>In </a:t>
            </a:r>
            <a:r>
              <a:rPr lang="en-US" sz="2400" dirty="0" smtClean="0">
                <a:latin typeface="Courier New"/>
                <a:cs typeface="Courier New"/>
              </a:rPr>
              <a:t>.well-known/</a:t>
            </a:r>
            <a:r>
              <a:rPr lang="en-US" sz="2400" dirty="0" err="1" smtClean="0">
                <a:latin typeface="Courier New"/>
                <a:cs typeface="Courier New"/>
              </a:rPr>
              <a:t>ni</a:t>
            </a:r>
            <a:r>
              <a:rPr lang="en-US" sz="2400" dirty="0" smtClean="0">
                <a:latin typeface="Courier New"/>
                <a:cs typeface="Courier New"/>
              </a:rPr>
              <a:t>/sha-256/</a:t>
            </a:r>
            <a:r>
              <a:rPr lang="en-US" sz="2400" b="1" dirty="0" smtClean="0">
                <a:solidFill>
                  <a:srgbClr val="77933C"/>
                </a:solidFill>
                <a:latin typeface="Courier New"/>
                <a:cs typeface="Courier New"/>
              </a:rPr>
              <a:t>sha-256-map.txt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&lt;hash&gt; &lt;path to actual file&gt;</a:t>
            </a:r>
          </a:p>
          <a:p>
            <a:r>
              <a:rPr lang="en-US" dirty="0" smtClean="0"/>
              <a:t>To make sha-256-map.txt: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python make-sha-256-map.py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1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Firefox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Tools &gt; Add-ons &gt; Install Add-on From </a:t>
            </a:r>
            <a:r>
              <a:rPr lang="en-US" dirty="0"/>
              <a:t>F</a:t>
            </a:r>
            <a:r>
              <a:rPr lang="en-US" dirty="0" smtClean="0"/>
              <a:t>ile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http://sourceforge.net/p/niprotocol/code/ci/master/tree/firefox/ni-protocol.xpi</a:t>
            </a:r>
            <a:endParaRPr lang="en-US" dirty="0" smtClean="0"/>
          </a:p>
          <a:p>
            <a:r>
              <a:rPr lang="en-US" dirty="0" smtClean="0"/>
              <a:t>Handle </a:t>
            </a:r>
            <a:r>
              <a:rPr lang="en-US" dirty="0" err="1" smtClean="0"/>
              <a:t>newChannel</a:t>
            </a:r>
            <a:r>
              <a:rPr lang="en-US" dirty="0" smtClean="0"/>
              <a:t> for </a:t>
            </a:r>
            <a:r>
              <a:rPr lang="en-US" dirty="0" err="1" smtClean="0"/>
              <a:t>ni</a:t>
            </a:r>
            <a:r>
              <a:rPr lang="en-US" dirty="0" smtClean="0"/>
              <a:t>: protocol</a:t>
            </a:r>
          </a:p>
          <a:p>
            <a:r>
              <a:rPr lang="en-US" dirty="0" smtClean="0"/>
              <a:t>Get </a:t>
            </a:r>
            <a:r>
              <a:rPr lang="en-US" i="1" dirty="0" smtClean="0"/>
              <a:t>authority</a:t>
            </a:r>
            <a:r>
              <a:rPr lang="en-US" dirty="0" smtClean="0"/>
              <a:t> from the parent page URL</a:t>
            </a:r>
          </a:p>
          <a:p>
            <a:r>
              <a:rPr lang="en-US" dirty="0" smtClean="0"/>
              <a:t>Convert </a:t>
            </a:r>
            <a:r>
              <a:rPr lang="en-US" dirty="0" err="1" smtClean="0"/>
              <a:t>ni</a:t>
            </a:r>
            <a:r>
              <a:rPr lang="en-US" dirty="0" smtClean="0"/>
              <a:t>:///sha-256;</a:t>
            </a:r>
            <a:r>
              <a:rPr lang="en-US" i="1" dirty="0" smtClean="0"/>
              <a:t>hash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</a:t>
            </a:r>
            <a:r>
              <a:rPr lang="en-US" i="1" dirty="0" smtClean="0">
                <a:hlinkClick r:id="rId3"/>
              </a:rPr>
              <a:t>authority</a:t>
            </a:r>
            <a:r>
              <a:rPr lang="en-US" dirty="0" smtClean="0">
                <a:hlinkClick r:id="rId3"/>
              </a:rPr>
              <a:t>/.well-known/ni/sha-256/</a:t>
            </a:r>
            <a:r>
              <a:rPr lang="en-US" i="1" dirty="0" smtClean="0">
                <a:hlinkClick r:id="rId3"/>
              </a:rPr>
              <a:t>hash</a:t>
            </a:r>
            <a:endParaRPr lang="en-US" i="1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nsIHttpProtocolHandler</a:t>
            </a:r>
            <a:r>
              <a:rPr lang="en-US" dirty="0" smtClean="0"/>
              <a:t> </a:t>
            </a:r>
            <a:r>
              <a:rPr lang="en-US" dirty="0" err="1" smtClean="0"/>
              <a:t>newChannel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Silent HTTP transfer conveys the MIME type</a:t>
            </a:r>
          </a:p>
          <a:p>
            <a:r>
              <a:rPr lang="en-US" dirty="0" smtClean="0"/>
              <a:t>TODO: Check and report hash mismatch</a:t>
            </a:r>
          </a:p>
          <a:p>
            <a:endParaRPr lang="en-US" dirty="0" smtClean="0">
              <a:latin typeface="Wingdings"/>
              <a:ea typeface="Wingdings"/>
              <a:cs typeface="Wingdings"/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Demo: </a:t>
            </a:r>
            <a:r>
              <a:rPr lang="en-US" dirty="0" err="1" smtClean="0"/>
              <a:t>NetInf.org</a:t>
            </a:r>
            <a:r>
              <a:rPr lang="en-US" dirty="0" smtClean="0"/>
              <a:t> in </a:t>
            </a:r>
            <a:r>
              <a:rPr lang="en-US" dirty="0" err="1" smtClean="0"/>
              <a:t>NetInf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ni</a:t>
            </a:r>
            <a:r>
              <a:rPr lang="en-US" sz="2000" dirty="0" smtClean="0"/>
              <a:t>://</a:t>
            </a:r>
            <a:r>
              <a:rPr lang="en-US" sz="2000" dirty="0" err="1" smtClean="0"/>
              <a:t>nuvl.org</a:t>
            </a:r>
            <a:r>
              <a:rPr lang="en-US" sz="2000" dirty="0" smtClean="0"/>
              <a:t>/sha-256;QlpcCikO_8ENuJf0VXFTFhzqlbTdB6fzprIuJetUNb8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8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Self-reference problem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6168" cy="46027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netinfo.org</a:t>
            </a:r>
            <a:r>
              <a:rPr lang="en-US" dirty="0" smtClean="0"/>
              <a:t>/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index.html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&lt;a </a:t>
            </a:r>
            <a:r>
              <a:rPr lang="en-US" sz="2400" dirty="0" err="1" smtClean="0">
                <a:latin typeface="Courier New"/>
                <a:cs typeface="Courier New"/>
              </a:rPr>
              <a:t>href</a:t>
            </a:r>
            <a:r>
              <a:rPr lang="en-US" sz="2400" dirty="0" smtClean="0">
                <a:latin typeface="Courier New"/>
                <a:cs typeface="Courier New"/>
              </a:rPr>
              <a:t>="</a:t>
            </a:r>
            <a:r>
              <a:rPr lang="en-US" sz="2400" b="1" dirty="0" err="1" smtClean="0">
                <a:solidFill>
                  <a:srgbClr val="558ED5"/>
                </a:solidFill>
                <a:latin typeface="Courier New"/>
                <a:cs typeface="Courier New"/>
              </a:rPr>
              <a:t>index.html</a:t>
            </a:r>
            <a:r>
              <a:rPr lang="en-US" sz="2400" dirty="0" smtClean="0">
                <a:latin typeface="Courier New"/>
                <a:cs typeface="Courier New"/>
              </a:rPr>
              <a:t>"&gt;</a:t>
            </a:r>
            <a:r>
              <a:rPr lang="en-US" sz="2400" dirty="0" err="1" smtClean="0">
                <a:latin typeface="Courier New"/>
                <a:cs typeface="Courier New"/>
              </a:rPr>
              <a:t>NetInf</a:t>
            </a:r>
            <a:r>
              <a:rPr lang="en-US" sz="2400" dirty="0" smtClean="0">
                <a:latin typeface="Courier New"/>
                <a:cs typeface="Courier New"/>
              </a:rPr>
              <a:t>&lt;/a&gt;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NetInf</a:t>
            </a:r>
            <a:r>
              <a:rPr lang="en-US" dirty="0" smtClean="0"/>
              <a:t>: </a:t>
            </a:r>
            <a:r>
              <a:rPr lang="en-US" dirty="0" err="1" smtClean="0"/>
              <a:t>ni</a:t>
            </a:r>
            <a:r>
              <a:rPr lang="en-US" dirty="0" smtClean="0"/>
              <a:t>:///sha-256;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XYZ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/>
                <a:cs typeface="Courier New"/>
              </a:rPr>
              <a:t>&lt;a </a:t>
            </a:r>
            <a:r>
              <a:rPr lang="en-US" sz="2400" dirty="0" err="1" smtClean="0">
                <a:latin typeface="Courier New"/>
                <a:cs typeface="Courier New"/>
              </a:rPr>
              <a:t>href</a:t>
            </a:r>
            <a:r>
              <a:rPr lang="en-US" sz="2400" dirty="0" smtClean="0">
                <a:latin typeface="Courier New"/>
                <a:cs typeface="Courier New"/>
              </a:rPr>
              <a:t>="</a:t>
            </a:r>
            <a:r>
              <a:rPr lang="en-US" sz="2400" dirty="0" err="1" smtClean="0">
                <a:latin typeface="Courier New"/>
                <a:cs typeface="Courier New"/>
              </a:rPr>
              <a:t>ni</a:t>
            </a:r>
            <a:r>
              <a:rPr lang="en-US" sz="2400" dirty="0" smtClean="0">
                <a:latin typeface="Courier New"/>
                <a:cs typeface="Courier New"/>
              </a:rPr>
              <a:t>:///sha-256;</a:t>
            </a:r>
            <a:r>
              <a:rPr lang="en-US" sz="2400" b="1" dirty="0" smtClean="0">
                <a:solidFill>
                  <a:srgbClr val="77933C"/>
                </a:solidFill>
                <a:latin typeface="Courier New"/>
                <a:cs typeface="Courier New"/>
              </a:rPr>
              <a:t>XYZ</a:t>
            </a:r>
            <a:r>
              <a:rPr lang="en-US" sz="2400" dirty="0" smtClean="0">
                <a:latin typeface="Courier New"/>
                <a:cs typeface="Courier New"/>
              </a:rPr>
              <a:t>"&gt;</a:t>
            </a:r>
            <a:r>
              <a:rPr lang="en-US" sz="2400" dirty="0" err="1" smtClean="0">
                <a:latin typeface="Courier New"/>
                <a:cs typeface="Courier New"/>
              </a:rPr>
              <a:t>NetInf</a:t>
            </a:r>
            <a:r>
              <a:rPr lang="en-US" sz="2400" dirty="0" smtClean="0">
                <a:latin typeface="Courier New"/>
                <a:cs typeface="Courier New"/>
              </a:rPr>
              <a:t>&lt;/a&gt;</a:t>
            </a:r>
          </a:p>
          <a:p>
            <a:r>
              <a:rPr lang="en-US" dirty="0" smtClean="0"/>
              <a:t>Cannot put hash XYZ in file referenced by XYZ</a:t>
            </a:r>
          </a:p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Use frames (not good for URL bar. </a:t>
            </a:r>
            <a:r>
              <a:rPr lang="en-US" dirty="0"/>
              <a:t>n</a:t>
            </a:r>
            <a:r>
              <a:rPr lang="en-US" dirty="0" smtClean="0"/>
              <a:t>ot general)</a:t>
            </a:r>
          </a:p>
          <a:p>
            <a:pPr lvl="1"/>
            <a:r>
              <a:rPr lang="en-US" dirty="0" smtClean="0"/>
              <a:t>Load entire web site HTML, show/hide sections</a:t>
            </a:r>
          </a:p>
          <a:p>
            <a:pPr lvl="1"/>
            <a:r>
              <a:rPr lang="en-US" dirty="0" smtClean="0"/>
              <a:t>JavaScript: Load sha-256-map.txt and substitute hashes</a:t>
            </a:r>
          </a:p>
          <a:p>
            <a:pPr lvl="2"/>
            <a:r>
              <a:rPr lang="en-US" dirty="0" smtClean="0"/>
              <a:t>or put the map link in the URL query, dynamically pass it on:</a:t>
            </a:r>
            <a:br>
              <a:rPr lang="en-US" dirty="0" smtClean="0"/>
            </a:br>
            <a:r>
              <a:rPr lang="en-US" dirty="0" err="1" smtClean="0"/>
              <a:t>ni</a:t>
            </a:r>
            <a:r>
              <a:rPr lang="en-US" dirty="0" smtClean="0"/>
              <a:t>:///sha-256;XYZ</a:t>
            </a:r>
            <a:r>
              <a:rPr lang="en-US" b="1" dirty="0" smtClean="0"/>
              <a:t>?map=sha-256;ABC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>
                <a:latin typeface="Courier New"/>
                <a:cs typeface="Courier New"/>
              </a:rPr>
              <a:t>&lt;a </a:t>
            </a:r>
            <a:r>
              <a:rPr lang="en-US" dirty="0" err="1">
                <a:latin typeface="Courier New"/>
                <a:cs typeface="Courier New"/>
              </a:rPr>
              <a:t>href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http://</a:t>
            </a:r>
            <a:r>
              <a:rPr lang="en-US" dirty="0" err="1" smtClean="0">
                <a:latin typeface="Courier New"/>
                <a:cs typeface="Courier New"/>
              </a:rPr>
              <a:t>netinfo.org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index.html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&gt;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b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</a:br>
            <a:r>
              <a:rPr lang="en-US" dirty="0" smtClean="0">
                <a:latin typeface="Courier New"/>
                <a:cs typeface="Courier New"/>
              </a:rPr>
              <a:t>&lt;</a:t>
            </a:r>
            <a:r>
              <a:rPr lang="en-US" dirty="0">
                <a:latin typeface="Courier New"/>
                <a:cs typeface="Courier New"/>
              </a:rPr>
              <a:t>a </a:t>
            </a:r>
            <a:r>
              <a:rPr lang="en-US" dirty="0" err="1">
                <a:latin typeface="Courier New"/>
                <a:cs typeface="Courier New"/>
              </a:rPr>
              <a:t>href</a:t>
            </a:r>
            <a:r>
              <a:rPr lang="en-US" dirty="0">
                <a:latin typeface="Courier New"/>
                <a:cs typeface="Courier New"/>
              </a:rPr>
              <a:t>="</a:t>
            </a:r>
            <a:r>
              <a:rPr lang="en-US" dirty="0" err="1">
                <a:latin typeface="Courier New"/>
                <a:cs typeface="Courier New"/>
              </a:rPr>
              <a:t>ni</a:t>
            </a:r>
            <a:r>
              <a:rPr lang="en-US" dirty="0">
                <a:latin typeface="Courier New"/>
                <a:cs typeface="Courier New"/>
              </a:rPr>
              <a:t>:///sha-256;</a:t>
            </a:r>
            <a:r>
              <a:rPr lang="en-US" b="1" dirty="0" smtClean="0">
                <a:solidFill>
                  <a:srgbClr val="77933C"/>
                </a:solidFill>
                <a:latin typeface="Courier New"/>
                <a:cs typeface="Courier New"/>
              </a:rPr>
              <a:t>XYZ</a:t>
            </a:r>
            <a:r>
              <a:rPr lang="en-US" b="1" dirty="0"/>
              <a:t>?map=sha-256</a:t>
            </a:r>
            <a:r>
              <a:rPr lang="en-US" b="1"/>
              <a:t>;</a:t>
            </a:r>
            <a:r>
              <a:rPr lang="en-US" b="1" smtClean="0"/>
              <a:t>ABC</a:t>
            </a:r>
            <a:r>
              <a:rPr lang="en-US">
                <a:latin typeface="Courier New"/>
                <a:cs typeface="Courier New"/>
              </a:rPr>
              <a:t>"</a:t>
            </a:r>
            <a:r>
              <a:rPr lang="en-US" smtClean="0">
                <a:latin typeface="Courier New"/>
                <a:cs typeface="Courier New"/>
              </a:rPr>
              <a:t>&gt;</a:t>
            </a:r>
            <a:endParaRPr lang="en-US" dirty="0">
              <a:latin typeface="Courier New"/>
              <a:cs typeface="Courier New"/>
            </a:endParaRPr>
          </a:p>
          <a:p>
            <a:pPr lvl="2"/>
            <a:endParaRPr lang="en-US" dirty="0">
              <a:latin typeface="Courier New"/>
              <a:cs typeface="Courier New"/>
            </a:endParaRP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0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Conclusion/f</a:t>
            </a:r>
            <a:r>
              <a:rPr lang="en-US" dirty="0" smtClean="0"/>
              <a:t>uture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 err="1" smtClean="0"/>
              <a:t>ni</a:t>
            </a:r>
            <a:r>
              <a:rPr lang="en-US" dirty="0" smtClean="0"/>
              <a:t> web sites using HTTP server</a:t>
            </a:r>
          </a:p>
          <a:p>
            <a:r>
              <a:rPr lang="en-US" smtClean="0"/>
              <a:t>Actual web </a:t>
            </a:r>
            <a:r>
              <a:rPr lang="en-US" dirty="0" smtClean="0"/>
              <a:t>pages are fully “</a:t>
            </a:r>
            <a:r>
              <a:rPr lang="en-US" dirty="0" err="1" smtClean="0"/>
              <a:t>ni</a:t>
            </a:r>
            <a:r>
              <a:rPr lang="en-US" dirty="0" smtClean="0"/>
              <a:t> ready”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heck </a:t>
            </a:r>
            <a:r>
              <a:rPr lang="en-US" dirty="0" smtClean="0"/>
              <a:t>and report hash mismatch</a:t>
            </a:r>
          </a:p>
          <a:p>
            <a:pPr lvl="1"/>
            <a:r>
              <a:rPr lang="en-US" dirty="0" smtClean="0"/>
              <a:t>Tool support to convert existing web sites </a:t>
            </a:r>
          </a:p>
          <a:p>
            <a:pPr lvl="1"/>
            <a:r>
              <a:rPr lang="en-US" dirty="0" smtClean="0"/>
              <a:t>Solutions to self-reference problem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Firefox Extension for NetInf - Jeff Thompson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9225-F770-C942-BBB1-9711D3173782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3,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2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266</Words>
  <Application>Microsoft Macintosh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Firefox Extension for NetInf</vt:lpstr>
      <vt:lpstr>The sites who say “ni !”</vt:lpstr>
      <vt:lpstr>Overview</vt:lpstr>
      <vt:lpstr>Introduction</vt:lpstr>
      <vt:lpstr>Apache support</vt:lpstr>
      <vt:lpstr>Firefox extension</vt:lpstr>
      <vt:lpstr>Demo: NetInf.org in NetInf </vt:lpstr>
      <vt:lpstr>Self-reference problem </vt:lpstr>
      <vt:lpstr>Conclusion/future work</vt:lpstr>
      <vt:lpstr>PowerPoint Presentation</vt:lpstr>
    </vt:vector>
  </TitlesOfParts>
  <Company>UCLA REMAP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Thompson</dc:creator>
  <cp:lastModifiedBy>Jeff Thompson</cp:lastModifiedBy>
  <cp:revision>53</cp:revision>
  <dcterms:created xsi:type="dcterms:W3CDTF">2013-11-02T19:45:06Z</dcterms:created>
  <dcterms:modified xsi:type="dcterms:W3CDTF">2013-11-03T18:07:51Z</dcterms:modified>
</cp:coreProperties>
</file>