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61" r:id="rId7"/>
    <p:sldId id="262" r:id="rId8"/>
    <p:sldId id="263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91" r:id="rId19"/>
    <p:sldId id="273" r:id="rId20"/>
    <p:sldId id="274" r:id="rId21"/>
    <p:sldId id="275" r:id="rId22"/>
    <p:sldId id="281" r:id="rId23"/>
    <p:sldId id="293" r:id="rId24"/>
    <p:sldId id="277" r:id="rId25"/>
    <p:sldId id="279" r:id="rId26"/>
    <p:sldId id="278" r:id="rId27"/>
    <p:sldId id="280" r:id="rId28"/>
    <p:sldId id="29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 descr="http://www.digitalprimates.net/wp-content/themes/dp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online Video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r>
              <a:rPr lang="en-US" dirty="0" smtClean="0">
                <a:solidFill>
                  <a:schemeClr val="tx1"/>
                </a:solidFill>
              </a:rPr>
              <a:t> / @</a:t>
            </a:r>
            <a:r>
              <a:rPr lang="en-US" dirty="0" err="1" smtClean="0">
                <a:solidFill>
                  <a:schemeClr val="tx1"/>
                </a:solidFill>
              </a:rPr>
              <a:t>digitalprimates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HDS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Dynamic Streaming</a:t>
            </a:r>
          </a:p>
          <a:p>
            <a:r>
              <a:rPr lang="en-US" dirty="0" smtClean="0"/>
              <a:t>Created </a:t>
            </a:r>
            <a:r>
              <a:rPr lang="en-US" dirty="0"/>
              <a:t>and maintained by </a:t>
            </a:r>
            <a:r>
              <a:rPr lang="en-US" dirty="0" smtClean="0"/>
              <a:t>Adobe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Flash</a:t>
            </a:r>
            <a:endParaRPr lang="en-US" dirty="0"/>
          </a:p>
          <a:p>
            <a:r>
              <a:rPr lang="en-US" dirty="0"/>
              <a:t>DRM possible via </a:t>
            </a:r>
            <a:r>
              <a:rPr lang="en-US" dirty="0" smtClean="0"/>
              <a:t>Primetime DRM (formerly known as Adobe Access)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HLS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Live Streaming</a:t>
            </a:r>
          </a:p>
          <a:p>
            <a:r>
              <a:rPr lang="en-US" dirty="0" smtClean="0"/>
              <a:t>Created </a:t>
            </a:r>
            <a:r>
              <a:rPr lang="en-US" dirty="0"/>
              <a:t>and maintained by </a:t>
            </a:r>
            <a:r>
              <a:rPr lang="en-US" dirty="0" smtClean="0"/>
              <a:t>Apple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many devices (iOS, Safari, Roku,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DRM </a:t>
            </a:r>
            <a:r>
              <a:rPr lang="en-US" dirty="0" smtClean="0"/>
              <a:t>possible (varies based on platform)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Adaptive Streaming over HTTP</a:t>
            </a:r>
          </a:p>
          <a:p>
            <a:r>
              <a:rPr lang="en-US" dirty="0" smtClean="0"/>
              <a:t>Open Standard maintained by MPEG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dirty="0" smtClean="0"/>
              <a:t>many devices (Connected TVs, HTML 5 Browsers (MSE), Android, etc.</a:t>
            </a:r>
            <a:endParaRPr lang="en-US" dirty="0"/>
          </a:p>
          <a:p>
            <a:r>
              <a:rPr lang="en-US" dirty="0"/>
              <a:t>DRM </a:t>
            </a:r>
            <a:r>
              <a:rPr lang="en-US" dirty="0" smtClean="0"/>
              <a:t>Agnostic</a:t>
            </a:r>
          </a:p>
          <a:p>
            <a:r>
              <a:rPr lang="en-US" dirty="0" smtClean="0"/>
              <a:t>Extremely flexible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Options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HTML5 (MSE / EME)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dominant player</a:t>
            </a:r>
          </a:p>
          <a:p>
            <a:r>
              <a:rPr lang="en-US" dirty="0" smtClean="0"/>
              <a:t>Native Support for Smooth Streaming / </a:t>
            </a:r>
            <a:r>
              <a:rPr lang="en-US" dirty="0" err="1" smtClean="0"/>
              <a:t>Playready</a:t>
            </a:r>
            <a:endParaRPr lang="en-US" dirty="0" smtClean="0"/>
          </a:p>
          <a:p>
            <a:r>
              <a:rPr lang="en-US" dirty="0" smtClean="0"/>
              <a:t>Relies on NSAPI</a:t>
            </a:r>
          </a:p>
          <a:p>
            <a:r>
              <a:rPr lang="en-US" dirty="0" smtClean="0"/>
              <a:t>Faltering Market share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dominant player for desktop delivery</a:t>
            </a:r>
          </a:p>
          <a:p>
            <a:r>
              <a:rPr lang="en-US" dirty="0" smtClean="0"/>
              <a:t>Native Support for RTMP, HDS</a:t>
            </a:r>
          </a:p>
          <a:p>
            <a:r>
              <a:rPr lang="en-US" dirty="0" smtClean="0"/>
              <a:t>Relies on PAPI</a:t>
            </a:r>
          </a:p>
          <a:p>
            <a:r>
              <a:rPr lang="en-US" dirty="0" smtClean="0"/>
              <a:t>Remains Strong, but world seems to be moving to plugin-less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Options </a:t>
            </a:r>
            <a:r>
              <a:rPr lang="en-US" dirty="0" smtClean="0"/>
              <a:t>today: </a:t>
            </a:r>
            <a:br>
              <a:rPr lang="en-US" dirty="0" smtClean="0"/>
            </a:b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dominant player of the future</a:t>
            </a:r>
          </a:p>
          <a:p>
            <a:r>
              <a:rPr lang="en-US" dirty="0" smtClean="0"/>
              <a:t>No plugins </a:t>
            </a:r>
            <a:r>
              <a:rPr lang="en-US" dirty="0" err="1" smtClean="0"/>
              <a:t>neccessary</a:t>
            </a:r>
            <a:endParaRPr lang="en-US" dirty="0" smtClean="0"/>
          </a:p>
          <a:p>
            <a:r>
              <a:rPr lang="en-US" dirty="0" smtClean="0"/>
              <a:t>Native Support for Progressive Download</a:t>
            </a:r>
          </a:p>
          <a:p>
            <a:r>
              <a:rPr lang="en-US" dirty="0" smtClean="0"/>
              <a:t>MSE / EME supports streaming to supported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browsers today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53845"/>
              </p:ext>
            </p:extLst>
          </p:nvPr>
        </p:nvGraphicFramePr>
        <p:xfrm>
          <a:off x="684213" y="685800"/>
          <a:ext cx="85344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Safari (mac and 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Safair</a:t>
                      </a:r>
                      <a:r>
                        <a:rPr lang="en-US" dirty="0" smtClean="0"/>
                        <a:t> (Windows and others)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Source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Vp8/9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source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MSE allow for pieces (segments) of media to be handed to the HTML5 video tag’s buffer directly.  </a:t>
            </a:r>
          </a:p>
          <a:p>
            <a:r>
              <a:rPr lang="en-US" dirty="0"/>
              <a:t>This enables HTTP Streaming  in HTML</a:t>
            </a:r>
          </a:p>
          <a:p>
            <a:r>
              <a:rPr lang="en-US" dirty="0"/>
              <a:t>Not universally supported, yet.</a:t>
            </a:r>
          </a:p>
          <a:p>
            <a:r>
              <a:rPr lang="en-US" dirty="0"/>
              <a:t>Currently (as of </a:t>
            </a:r>
            <a:r>
              <a:rPr lang="en-US" dirty="0" smtClean="0"/>
              <a:t>March 2015) </a:t>
            </a:r>
            <a:r>
              <a:rPr lang="en-US" dirty="0"/>
              <a:t>a Candidate Recommendation to the HTML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4756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Adobe Primetime </a:t>
            </a:r>
            <a:endParaRPr lang="en-US" dirty="0" smtClean="0"/>
          </a:p>
          <a:p>
            <a:r>
              <a:rPr lang="en-US" dirty="0" err="1" smtClean="0"/>
              <a:t>Brightcove’s</a:t>
            </a:r>
            <a:r>
              <a:rPr lang="en-US" dirty="0" smtClean="0"/>
              <a:t> video.js</a:t>
            </a:r>
          </a:p>
          <a:p>
            <a:r>
              <a:rPr lang="en-US" dirty="0" smtClean="0"/>
              <a:t>DASH.js</a:t>
            </a:r>
          </a:p>
          <a:p>
            <a:r>
              <a:rPr lang="en-US" dirty="0" err="1"/>
              <a:t>JWPlayer</a:t>
            </a:r>
            <a:endParaRPr lang="en-US" dirty="0"/>
          </a:p>
          <a:p>
            <a:r>
              <a:rPr lang="en-US" dirty="0" err="1"/>
              <a:t>Kaltura</a:t>
            </a:r>
            <a:endParaRPr lang="en-US" dirty="0"/>
          </a:p>
          <a:p>
            <a:r>
              <a:rPr lang="en-US" dirty="0" err="1" smtClean="0"/>
              <a:t>Ooyala</a:t>
            </a:r>
            <a:endParaRPr lang="en-US" dirty="0" smtClean="0"/>
          </a:p>
          <a:p>
            <a:r>
              <a:rPr lang="en-US" dirty="0" smtClean="0"/>
              <a:t>And many more…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the Streaming Landscape</a:t>
            </a:r>
          </a:p>
          <a:p>
            <a:r>
              <a:rPr lang="en-US" dirty="0" smtClean="0"/>
              <a:t>Understanding Formats</a:t>
            </a:r>
          </a:p>
          <a:p>
            <a:r>
              <a:rPr lang="en-US" dirty="0" smtClean="0"/>
              <a:t>Desktop Options Today</a:t>
            </a:r>
          </a:p>
          <a:p>
            <a:r>
              <a:rPr lang="en-US" dirty="0" smtClean="0"/>
              <a:t>Off the shelf Providers</a:t>
            </a:r>
          </a:p>
          <a:p>
            <a:r>
              <a:rPr lang="en-US" dirty="0" smtClean="0"/>
              <a:t>Building it yourself</a:t>
            </a:r>
          </a:p>
          <a:p>
            <a:r>
              <a:rPr lang="en-US" dirty="0" smtClean="0"/>
              <a:t>Finding the Right Fit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smtClean="0"/>
              <a:t>Adobe Primetime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507789" cy="3615267"/>
          </a:xfrm>
        </p:spPr>
        <p:txBody>
          <a:bodyPr>
            <a:noAutofit/>
          </a:bodyPr>
          <a:lstStyle/>
          <a:p>
            <a:r>
              <a:rPr lang="en-US" sz="2400" dirty="0"/>
              <a:t>Premium Video Provider, </a:t>
            </a:r>
            <a:r>
              <a:rPr lang="en-US" sz="2400" dirty="0" smtClean="0"/>
              <a:t>targeting </a:t>
            </a:r>
            <a:r>
              <a:rPr lang="en-US" sz="2400" dirty="0"/>
              <a:t>programmers and operators. </a:t>
            </a:r>
          </a:p>
          <a:p>
            <a:r>
              <a:rPr lang="en-US" sz="2400" dirty="0"/>
              <a:t>Support for </a:t>
            </a:r>
            <a:r>
              <a:rPr lang="en-US" sz="2400" dirty="0" smtClean="0"/>
              <a:t>Desktop, Mobile, Set Top Boxes, Gaming Consoles and more.</a:t>
            </a:r>
            <a:endParaRPr lang="en-US" sz="2400" dirty="0"/>
          </a:p>
          <a:p>
            <a:r>
              <a:rPr lang="en-US" sz="2400" dirty="0"/>
              <a:t>HTML5 this </a:t>
            </a:r>
            <a:r>
              <a:rPr lang="en-US" sz="2400" dirty="0" smtClean="0"/>
              <a:t>summer</a:t>
            </a:r>
          </a:p>
          <a:p>
            <a:r>
              <a:rPr lang="en-US" sz="2400" dirty="0" smtClean="0"/>
              <a:t>Many Built in Features:</a:t>
            </a:r>
          </a:p>
          <a:p>
            <a:pPr lvl="1"/>
            <a:r>
              <a:rPr lang="en-US" sz="1800" dirty="0" smtClean="0"/>
              <a:t>Ad </a:t>
            </a:r>
            <a:r>
              <a:rPr lang="en-US" sz="1800" dirty="0"/>
              <a:t>Insertion </a:t>
            </a:r>
            <a:r>
              <a:rPr lang="en-US" sz="1800" dirty="0" smtClean="0"/>
              <a:t>and Ad </a:t>
            </a:r>
            <a:r>
              <a:rPr lang="en-US" sz="1800" dirty="0" err="1"/>
              <a:t>Decisioning</a:t>
            </a:r>
            <a:endParaRPr lang="en-US" sz="1800" dirty="0"/>
          </a:p>
          <a:p>
            <a:pPr lvl="1"/>
            <a:r>
              <a:rPr lang="en-US" sz="1800" dirty="0" smtClean="0"/>
              <a:t>Authentication (aka Adobe Pass)  </a:t>
            </a:r>
          </a:p>
          <a:p>
            <a:pPr lvl="1"/>
            <a:r>
              <a:rPr lang="en-US" sz="1800" dirty="0" smtClean="0"/>
              <a:t>DRM</a:t>
            </a:r>
          </a:p>
          <a:p>
            <a:pPr lvl="1"/>
            <a:r>
              <a:rPr lang="en-US" sz="1800" dirty="0" smtClean="0"/>
              <a:t>Analytics</a:t>
            </a:r>
            <a:endParaRPr lang="en-US" sz="1800" dirty="0"/>
          </a:p>
          <a:p>
            <a:r>
              <a:rPr lang="en-US" sz="2400" dirty="0"/>
              <a:t>HLS and MPEG-Dash</a:t>
            </a:r>
          </a:p>
          <a:p>
            <a:r>
              <a:rPr lang="en-US" sz="2400" dirty="0" smtClean="0"/>
              <a:t>Commercial </a:t>
            </a:r>
            <a:r>
              <a:rPr lang="en-US" sz="2400" dirty="0"/>
              <a:t>B2B product </a:t>
            </a:r>
          </a:p>
        </p:txBody>
      </p:sp>
    </p:spTree>
    <p:extLst>
      <p:ext uri="{BB962C8B-B14F-4D97-AF65-F5344CB8AC3E}">
        <p14:creationId xmlns:p14="http://schemas.microsoft.com/office/powerpoint/2010/main" val="59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err="1" smtClean="0"/>
              <a:t>Brightcove’s</a:t>
            </a:r>
            <a:r>
              <a:rPr lang="en-US" dirty="0" smtClean="0"/>
              <a:t> </a:t>
            </a:r>
            <a:r>
              <a:rPr lang="en-US" dirty="0" err="1" smtClean="0"/>
              <a:t>videojs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Unrestricted Open Source solution (Apache 2.0)</a:t>
            </a:r>
          </a:p>
          <a:p>
            <a:r>
              <a:rPr lang="en-US" dirty="0" smtClean="0"/>
              <a:t>Provides HTML5 First solution with failover to Flash</a:t>
            </a:r>
          </a:p>
          <a:p>
            <a:r>
              <a:rPr lang="en-US" dirty="0" smtClean="0"/>
              <a:t>Support for RTMP, HDS, HLS and DASH </a:t>
            </a:r>
          </a:p>
          <a:p>
            <a:r>
              <a:rPr lang="en-US" dirty="0" smtClean="0"/>
              <a:t>Active Open Source Community </a:t>
            </a:r>
          </a:p>
          <a:p>
            <a:r>
              <a:rPr lang="en-US" dirty="0" smtClean="0"/>
              <a:t>Many plugins available for DRM, Advertising, Analytics and more</a:t>
            </a:r>
          </a:p>
          <a:p>
            <a:r>
              <a:rPr lang="en-US" dirty="0" smtClean="0"/>
              <a:t>Available fully featured for free</a:t>
            </a:r>
          </a:p>
          <a:p>
            <a:r>
              <a:rPr lang="en-US" dirty="0" smtClean="0"/>
              <a:t>Fully Managed solution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smtClean="0"/>
              <a:t>DASH.js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Unrestricted Open Source </a:t>
            </a:r>
            <a:r>
              <a:rPr lang="en-US" dirty="0" smtClean="0"/>
              <a:t>solution (BSD3)</a:t>
            </a:r>
            <a:endParaRPr lang="en-US" dirty="0"/>
          </a:p>
          <a:p>
            <a:r>
              <a:rPr lang="en-US" dirty="0" smtClean="0"/>
              <a:t>Provides HTML5 only solution</a:t>
            </a:r>
          </a:p>
          <a:p>
            <a:r>
              <a:rPr lang="en-US" dirty="0" smtClean="0"/>
              <a:t>Support for DASH only</a:t>
            </a:r>
          </a:p>
          <a:p>
            <a:r>
              <a:rPr lang="en-US" dirty="0" smtClean="0"/>
              <a:t>Active Open Source Community </a:t>
            </a:r>
          </a:p>
          <a:p>
            <a:r>
              <a:rPr lang="en-US" dirty="0" err="1" smtClean="0"/>
              <a:t>Builtin</a:t>
            </a:r>
            <a:r>
              <a:rPr lang="en-US" dirty="0" smtClean="0"/>
              <a:t> support for DRM</a:t>
            </a:r>
          </a:p>
          <a:p>
            <a:r>
              <a:rPr lang="en-US" dirty="0" smtClean="0"/>
              <a:t>Available fully featured for free and open source</a:t>
            </a:r>
          </a:p>
          <a:p>
            <a:r>
              <a:rPr lang="en-US" dirty="0" smtClean="0"/>
              <a:t>Used for DASH support in many other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err="1" smtClean="0"/>
              <a:t>JWPlayer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version available for non commercial use</a:t>
            </a:r>
          </a:p>
          <a:p>
            <a:r>
              <a:rPr lang="en-US" dirty="0" smtClean="0"/>
              <a:t>HTML5 and Flash</a:t>
            </a:r>
          </a:p>
          <a:p>
            <a:r>
              <a:rPr lang="en-US" dirty="0" smtClean="0"/>
              <a:t>Paid versions add support for:</a:t>
            </a:r>
          </a:p>
          <a:p>
            <a:pPr lvl="2"/>
            <a:r>
              <a:rPr lang="en-US" dirty="0" smtClean="0"/>
              <a:t>HLS</a:t>
            </a:r>
          </a:p>
          <a:p>
            <a:pPr lvl="2"/>
            <a:r>
              <a:rPr lang="en-US" dirty="0" smtClean="0"/>
              <a:t>Advertising</a:t>
            </a:r>
          </a:p>
          <a:p>
            <a:pPr lvl="2"/>
            <a:r>
              <a:rPr lang="en-US" dirty="0" smtClean="0"/>
              <a:t>Analytics</a:t>
            </a:r>
          </a:p>
          <a:p>
            <a:pPr lvl="2"/>
            <a:r>
              <a:rPr lang="en-US" dirty="0" smtClean="0"/>
              <a:t>Android and iOS native SDK</a:t>
            </a:r>
          </a:p>
        </p:txBody>
      </p:sp>
    </p:spTree>
    <p:extLst>
      <p:ext uri="{BB962C8B-B14F-4D97-AF65-F5344CB8AC3E}">
        <p14:creationId xmlns:p14="http://schemas.microsoft.com/office/powerpoint/2010/main" val="25657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err="1" smtClean="0"/>
              <a:t>Kaltura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solution (aGPL3)</a:t>
            </a:r>
          </a:p>
          <a:p>
            <a:r>
              <a:rPr lang="en-US" dirty="0" smtClean="0"/>
              <a:t>Cloud based player supports simple use cases</a:t>
            </a:r>
          </a:p>
          <a:p>
            <a:r>
              <a:rPr lang="en-US" dirty="0" err="1" smtClean="0"/>
              <a:t>Embeded</a:t>
            </a:r>
            <a:r>
              <a:rPr lang="en-US" dirty="0" smtClean="0"/>
              <a:t> player supports full </a:t>
            </a:r>
            <a:r>
              <a:rPr lang="en-US" dirty="0" err="1" smtClean="0"/>
              <a:t>Kaltura</a:t>
            </a:r>
            <a:r>
              <a:rPr lang="en-US" dirty="0" smtClean="0"/>
              <a:t> management functionality</a:t>
            </a:r>
          </a:p>
          <a:p>
            <a:r>
              <a:rPr lang="en-US" dirty="0" smtClean="0"/>
              <a:t>HTML5, Flash, iOS and Android</a:t>
            </a:r>
          </a:p>
          <a:p>
            <a:r>
              <a:rPr lang="en-US" dirty="0" smtClean="0"/>
              <a:t>Provides basic functionality for Free, Advanced Features require paid edition</a:t>
            </a:r>
          </a:p>
        </p:txBody>
      </p:sp>
    </p:spTree>
    <p:extLst>
      <p:ext uri="{BB962C8B-B14F-4D97-AF65-F5344CB8AC3E}">
        <p14:creationId xmlns:p14="http://schemas.microsoft.com/office/powerpoint/2010/main" val="17577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Players:</a:t>
            </a:r>
            <a:br>
              <a:rPr lang="en-US" dirty="0" smtClean="0"/>
            </a:br>
            <a:r>
              <a:rPr lang="en-US" dirty="0" smtClean="0"/>
              <a:t>OOYALA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HTML5, Flash and mobile </a:t>
            </a:r>
            <a:r>
              <a:rPr lang="en-US" dirty="0"/>
              <a:t>SDKs</a:t>
            </a:r>
          </a:p>
          <a:p>
            <a:pPr lvl="0"/>
            <a:r>
              <a:rPr lang="en-US" dirty="0"/>
              <a:t>Rich Player Plugin Framework across platforms</a:t>
            </a:r>
          </a:p>
          <a:p>
            <a:pPr lvl="0"/>
            <a:r>
              <a:rPr lang="en-US" dirty="0"/>
              <a:t>Support for RTMP, HDS, and HLS. </a:t>
            </a:r>
          </a:p>
          <a:p>
            <a:pPr lvl="0"/>
            <a:r>
              <a:rPr lang="en-US" dirty="0"/>
              <a:t>Supports </a:t>
            </a:r>
            <a:r>
              <a:rPr lang="en-US" dirty="0" err="1"/>
              <a:t>VoD</a:t>
            </a:r>
            <a:r>
              <a:rPr lang="en-US" dirty="0"/>
              <a:t>, DVR and Live content workflows and playback.</a:t>
            </a:r>
          </a:p>
          <a:p>
            <a:pPr lvl="0"/>
            <a:r>
              <a:rPr lang="en-US" dirty="0"/>
              <a:t>Provides Rich Analytics, Ad, DRM, Discovery integrations out of box.</a:t>
            </a:r>
          </a:p>
          <a:p>
            <a:pPr lvl="0"/>
            <a:r>
              <a:rPr lang="en-US" dirty="0"/>
              <a:t>Fully managed and customization solutions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7913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 of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desktop solutions today will be built targeting either Flash or HTML (MSE)</a:t>
            </a:r>
          </a:p>
          <a:p>
            <a:r>
              <a:rPr lang="en-US" dirty="0" smtClean="0"/>
              <a:t>With Chrome discontinuing NSAPI, Silverlight is a less viable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factors to consider including:</a:t>
            </a:r>
          </a:p>
          <a:p>
            <a:r>
              <a:rPr lang="en-US" dirty="0" smtClean="0"/>
              <a:t>Fully Managed vs Stand Alone</a:t>
            </a:r>
          </a:p>
          <a:p>
            <a:r>
              <a:rPr lang="en-US" dirty="0" smtClean="0"/>
              <a:t>Additional Services</a:t>
            </a:r>
          </a:p>
          <a:p>
            <a:r>
              <a:rPr lang="en-US" dirty="0" smtClean="0"/>
              <a:t>Formats needed</a:t>
            </a:r>
          </a:p>
          <a:p>
            <a:r>
              <a:rPr lang="en-US" dirty="0" smtClean="0"/>
              <a:t>Platforms needed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have never been more good choices for video technology</a:t>
            </a:r>
          </a:p>
          <a:p>
            <a:r>
              <a:rPr lang="en-US" dirty="0" smtClean="0"/>
              <a:t>It has never been easier to build your own players from scratch</a:t>
            </a:r>
          </a:p>
          <a:p>
            <a:r>
              <a:rPr lang="en-US" dirty="0" smtClean="0"/>
              <a:t>There are many valid choices for off the shelf players</a:t>
            </a:r>
          </a:p>
          <a:p>
            <a:r>
              <a:rPr lang="en-US" dirty="0" smtClean="0"/>
              <a:t>Fully Managed Services vs Stand Alone Players</a:t>
            </a:r>
          </a:p>
          <a:p>
            <a:r>
              <a:rPr lang="en-US" dirty="0" smtClean="0"/>
              <a:t>Web vs Mobile vs OTT vs STB vs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Consultant at Digital Primates</a:t>
            </a:r>
          </a:p>
          <a:p>
            <a:pPr lvl="1"/>
            <a:r>
              <a:rPr lang="en-US" dirty="0"/>
              <a:t>Building next generation client applications</a:t>
            </a:r>
          </a:p>
          <a:p>
            <a:r>
              <a:rPr lang="en-US" dirty="0"/>
              <a:t>Built video applications for many of the most watched live broadcasts</a:t>
            </a:r>
          </a:p>
          <a:p>
            <a:r>
              <a:rPr lang="en-US" dirty="0"/>
              <a:t>Developing Internet applications for 20 years</a:t>
            </a:r>
          </a:p>
          <a:p>
            <a:r>
              <a:rPr lang="en-US" dirty="0"/>
              <a:t>Author of 12 books on Internet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Streaming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a vast proliferation of devices onto which people want streaming video</a:t>
            </a:r>
          </a:p>
          <a:p>
            <a:r>
              <a:rPr lang="en-US" dirty="0" smtClean="0"/>
              <a:t>Wide variety of Codecs available</a:t>
            </a:r>
          </a:p>
          <a:p>
            <a:r>
              <a:rPr lang="en-US" dirty="0" smtClean="0"/>
              <a:t>Wide variety of streaming protocols to choose from</a:t>
            </a:r>
          </a:p>
          <a:p>
            <a:r>
              <a:rPr lang="en-US" dirty="0" smtClean="0"/>
              <a:t>Browsers beginning to remove support for some plugins</a:t>
            </a:r>
          </a:p>
          <a:p>
            <a:r>
              <a:rPr lang="en-US" dirty="0" smtClean="0"/>
              <a:t>Browsers native support for streaming video varies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Time Protocols</a:t>
            </a:r>
          </a:p>
          <a:p>
            <a:pPr lvl="1"/>
            <a:r>
              <a:rPr lang="en-US" dirty="0" smtClean="0"/>
              <a:t>RTP, RTMP, RTSP, etc.</a:t>
            </a:r>
          </a:p>
          <a:p>
            <a:r>
              <a:rPr lang="en-US" dirty="0" smtClean="0"/>
              <a:t>HTTP Streaming Protocols</a:t>
            </a:r>
          </a:p>
          <a:p>
            <a:pPr lvl="1"/>
            <a:r>
              <a:rPr lang="en-US" dirty="0" smtClean="0"/>
              <a:t>HLS</a:t>
            </a:r>
          </a:p>
          <a:p>
            <a:pPr lvl="1"/>
            <a:r>
              <a:rPr lang="en-US" dirty="0" smtClean="0"/>
              <a:t>Smooth Streaming</a:t>
            </a:r>
          </a:p>
          <a:p>
            <a:pPr lvl="1"/>
            <a:r>
              <a:rPr lang="en-US" dirty="0" smtClean="0"/>
              <a:t>HDS</a:t>
            </a:r>
          </a:p>
          <a:p>
            <a:pPr lvl="1"/>
            <a:r>
              <a:rPr lang="en-US" dirty="0" smtClean="0"/>
              <a:t>MPEG-DASH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Formats:</a:t>
            </a:r>
            <a:br>
              <a:rPr lang="en-US" dirty="0" smtClean="0"/>
            </a:br>
            <a:r>
              <a:rPr lang="en-US" dirty="0" smtClean="0"/>
              <a:t>Real Time Protocols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Very Low Latency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Additional Server Infrastructure</a:t>
            </a:r>
          </a:p>
          <a:p>
            <a:r>
              <a:rPr lang="en-US" dirty="0" smtClean="0"/>
              <a:t>Doesn’t scale well to ultra high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Formats:</a:t>
            </a:r>
            <a:br>
              <a:rPr lang="en-US" dirty="0" smtClean="0"/>
            </a:br>
            <a:r>
              <a:rPr lang="en-US" dirty="0" smtClean="0"/>
              <a:t>HTTP Streaming Protocols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network efficient</a:t>
            </a:r>
          </a:p>
          <a:p>
            <a:r>
              <a:rPr lang="en-US" dirty="0" smtClean="0"/>
              <a:t>Easily cacheable</a:t>
            </a:r>
          </a:p>
          <a:p>
            <a:r>
              <a:rPr lang="en-US" dirty="0" smtClean="0"/>
              <a:t>Utilizes internet standard transport (HTTP)</a:t>
            </a:r>
          </a:p>
          <a:p>
            <a:r>
              <a:rPr lang="en-US" dirty="0" smtClean="0"/>
              <a:t>Works with any web 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packaging before delivery</a:t>
            </a:r>
          </a:p>
          <a:p>
            <a:r>
              <a:rPr lang="en-US" dirty="0" smtClean="0"/>
              <a:t>Higher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Formats:</a:t>
            </a:r>
            <a:br>
              <a:rPr lang="en-US" dirty="0"/>
            </a:br>
            <a:r>
              <a:rPr lang="en-US" dirty="0" smtClean="0"/>
              <a:t>Smooth Streaming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and maintained by Microsoft</a:t>
            </a:r>
          </a:p>
          <a:p>
            <a:r>
              <a:rPr lang="en-US" dirty="0" smtClean="0"/>
              <a:t>Works well with </a:t>
            </a:r>
            <a:r>
              <a:rPr lang="en-US" dirty="0" err="1" smtClean="0"/>
              <a:t>SilverLight</a:t>
            </a:r>
            <a:r>
              <a:rPr lang="en-US" dirty="0" smtClean="0"/>
              <a:t>, Xbox, Windows 8, and more</a:t>
            </a:r>
          </a:p>
          <a:p>
            <a:r>
              <a:rPr lang="en-US" dirty="0" smtClean="0"/>
              <a:t>DRM possible via PlayReady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1736</TotalTime>
  <Words>928</Words>
  <Application>Microsoft Office PowerPoint</Application>
  <PresentationFormat>Widescreen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Slice</vt:lpstr>
      <vt:lpstr>Building an online Video Player</vt:lpstr>
      <vt:lpstr>agenda</vt:lpstr>
      <vt:lpstr>Who am i?</vt:lpstr>
      <vt:lpstr>Who are you?</vt:lpstr>
      <vt:lpstr>Understanding the Streaming Landscape</vt:lpstr>
      <vt:lpstr>Understanding Formats</vt:lpstr>
      <vt:lpstr>Understanding Formats: Real Time Protocols</vt:lpstr>
      <vt:lpstr>Understanding Formats: HTTP Streaming Protocols</vt:lpstr>
      <vt:lpstr>Understanding Formats: Smooth Streaming</vt:lpstr>
      <vt:lpstr>Understanding Formats: HDS </vt:lpstr>
      <vt:lpstr>Understanding Formats: HLS</vt:lpstr>
      <vt:lpstr>Understanding Formats: MPEG-DASH</vt:lpstr>
      <vt:lpstr>Desktop Options today</vt:lpstr>
      <vt:lpstr>Desktop Options today:  Silverlight</vt:lpstr>
      <vt:lpstr>Desktop Options today:  flash</vt:lpstr>
      <vt:lpstr>Desktop Options today:  HTML5</vt:lpstr>
      <vt:lpstr>Comparing browsers today</vt:lpstr>
      <vt:lpstr>Media source extensions (MSE)</vt:lpstr>
      <vt:lpstr>Off the shelf providers</vt:lpstr>
      <vt:lpstr>Off the shelf Players: Adobe Primetime</vt:lpstr>
      <vt:lpstr>Off the shelf Players: Brightcove’s videojs</vt:lpstr>
      <vt:lpstr>Off the shelf Players: DASH.js</vt:lpstr>
      <vt:lpstr>Off the shelf Players: JWPlayer</vt:lpstr>
      <vt:lpstr>Off the shelf Players: Kaltura</vt:lpstr>
      <vt:lpstr>Off the shelf Players: OOYALA</vt:lpstr>
      <vt:lpstr>Code samples of each</vt:lpstr>
      <vt:lpstr>Building it yourself</vt:lpstr>
      <vt:lpstr>Finding the right fit</vt:lpstr>
      <vt:lpstr>Summary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online Video Player</dc:title>
  <dc:creator>Jeff Tapper</dc:creator>
  <cp:lastModifiedBy>Jeff Tapper</cp:lastModifiedBy>
  <cp:revision>17</cp:revision>
  <dcterms:created xsi:type="dcterms:W3CDTF">2015-05-04T19:11:10Z</dcterms:created>
  <dcterms:modified xsi:type="dcterms:W3CDTF">2015-05-12T20:53:10Z</dcterms:modified>
</cp:coreProperties>
</file>