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5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CEDA-DAFD-4B95-ADD8-36FA392685EB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AF91-FB71-4C0F-AA2E-47201DBD0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356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CEDA-DAFD-4B95-ADD8-36FA392685EB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AF91-FB71-4C0F-AA2E-47201DBD0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8401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CEDA-DAFD-4B95-ADD8-36FA392685EB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AF91-FB71-4C0F-AA2E-47201DBD0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13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CEDA-DAFD-4B95-ADD8-36FA392685EB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AF91-FB71-4C0F-AA2E-47201DBD0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4856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CEDA-DAFD-4B95-ADD8-36FA392685EB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AF91-FB71-4C0F-AA2E-47201DBD0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599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CEDA-DAFD-4B95-ADD8-36FA392685EB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AF91-FB71-4C0F-AA2E-47201DBD0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85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CEDA-DAFD-4B95-ADD8-36FA392685EB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AF91-FB71-4C0F-AA2E-47201DBD0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3511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CEDA-DAFD-4B95-ADD8-36FA392685EB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AF91-FB71-4C0F-AA2E-47201DBD07E9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www.digitalprimates.net/wp-content/themes/dp/images/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5943600"/>
            <a:ext cx="21844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9671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CEDA-DAFD-4B95-ADD8-36FA392685EB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AF91-FB71-4C0F-AA2E-47201DBD0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478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CEDA-DAFD-4B95-ADD8-36FA392685EB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AF91-FB71-4C0F-AA2E-47201DBD0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975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CEDA-DAFD-4B95-ADD8-36FA392685EB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AF91-FB71-4C0F-AA2E-47201DBD0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0276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9CEDA-DAFD-4B95-ADD8-36FA392685EB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FAF91-FB71-4C0F-AA2E-47201DBD07E9}" type="slidenum">
              <a:rPr lang="en-US" smtClean="0"/>
              <a:t>‹#›</a:t>
            </a:fld>
            <a:endParaRPr lang="en-US"/>
          </a:p>
        </p:txBody>
      </p:sp>
      <p:pic>
        <p:nvPicPr>
          <p:cNvPr id="4098" name="Picture 2" descr="http://www.digitalprimates.net/wp-content/themes/dp/images/log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0" y="5943600"/>
            <a:ext cx="21844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73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Transitioning to HTML5 Delivery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Making the Move From Flash</a:t>
            </a:r>
          </a:p>
          <a:p>
            <a:r>
              <a:rPr lang="en-US" sz="2800" dirty="0" smtClean="0"/>
              <a:t>Jeff Tapper</a:t>
            </a:r>
          </a:p>
          <a:p>
            <a:r>
              <a:rPr lang="en-US" sz="2800" dirty="0" smtClean="0"/>
              <a:t>@</a:t>
            </a:r>
            <a:r>
              <a:rPr lang="en-US" sz="2800" dirty="0" err="1" smtClean="0"/>
              <a:t>jefftapper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4378278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you ready to deploy?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your content accessible to HTML5?</a:t>
            </a:r>
          </a:p>
          <a:p>
            <a:r>
              <a:rPr lang="en-US" dirty="0" smtClean="0"/>
              <a:t>Do you have a suitable player?</a:t>
            </a:r>
          </a:p>
          <a:p>
            <a:r>
              <a:rPr lang="en-US" dirty="0" smtClean="0"/>
              <a:t>Can your users handle it?</a:t>
            </a:r>
          </a:p>
          <a:p>
            <a:r>
              <a:rPr lang="en-US" dirty="0" smtClean="0"/>
              <a:t>What is your fall back strategy?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88695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5 video is here and ready today</a:t>
            </a:r>
          </a:p>
          <a:p>
            <a:r>
              <a:rPr lang="en-US" dirty="0" smtClean="0"/>
              <a:t>Are you (and your customers) ready?</a:t>
            </a:r>
          </a:p>
          <a:p>
            <a:r>
              <a:rPr lang="en-US" dirty="0" smtClean="0"/>
              <a:t>Packaging (DASH, HLS,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Choose an appropriate player</a:t>
            </a:r>
          </a:p>
          <a:p>
            <a:r>
              <a:rPr lang="en-US" dirty="0" smtClean="0"/>
              <a:t>Completing </a:t>
            </a:r>
            <a:r>
              <a:rPr lang="en-US" smtClean="0"/>
              <a:t>the transition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68018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you think you are ready…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decisions to make before you can abandon flash.</a:t>
            </a:r>
          </a:p>
          <a:p>
            <a:r>
              <a:rPr lang="en-US" dirty="0" smtClean="0"/>
              <a:t>What browsers </a:t>
            </a:r>
            <a:r>
              <a:rPr lang="en-US" b="1" dirty="0" smtClean="0"/>
              <a:t>must </a:t>
            </a:r>
            <a:r>
              <a:rPr lang="en-US" dirty="0" smtClean="0"/>
              <a:t>you support</a:t>
            </a:r>
          </a:p>
          <a:p>
            <a:pPr lvl="2"/>
            <a:r>
              <a:rPr lang="en-US" dirty="0" smtClean="0"/>
              <a:t>HTML5 is a bare minimum for Video without plugins – Progressive Download</a:t>
            </a:r>
          </a:p>
          <a:p>
            <a:pPr lvl="2"/>
            <a:r>
              <a:rPr lang="en-US" dirty="0" smtClean="0"/>
              <a:t>HLS is supported natively in Safari on iOS and </a:t>
            </a:r>
            <a:r>
              <a:rPr lang="en-US" dirty="0" err="1" smtClean="0"/>
              <a:t>MacOS</a:t>
            </a:r>
            <a:endParaRPr lang="en-US" dirty="0" smtClean="0"/>
          </a:p>
          <a:p>
            <a:pPr lvl="2"/>
            <a:r>
              <a:rPr lang="en-US" dirty="0" smtClean="0"/>
              <a:t>Media Source Extensions for streaming to most</a:t>
            </a:r>
          </a:p>
          <a:p>
            <a:r>
              <a:rPr lang="en-US" dirty="0" smtClean="0"/>
              <a:t> HLS / DASH – do you need both?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8817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happen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Flash Fallback – you can do most of the transition now.</a:t>
            </a:r>
          </a:p>
          <a:p>
            <a:pPr lvl="1"/>
            <a:r>
              <a:rPr lang="en-US" dirty="0" smtClean="0"/>
              <a:t>Modern Browsers have the tools to determine if they can playback natively or via MSE.  </a:t>
            </a:r>
          </a:p>
          <a:p>
            <a:pPr lvl="1"/>
            <a:r>
              <a:rPr lang="en-US" dirty="0" smtClean="0"/>
              <a:t>If they can not playback via HTML, launch Flash</a:t>
            </a:r>
          </a:p>
          <a:p>
            <a:r>
              <a:rPr lang="en-US" dirty="0" smtClean="0"/>
              <a:t>What formats?</a:t>
            </a:r>
          </a:p>
          <a:p>
            <a:pPr lvl="1"/>
            <a:r>
              <a:rPr lang="en-US" dirty="0" smtClean="0"/>
              <a:t>Flash: HDS/RTMP/FLV natively.  HLS or DASH with custom programming</a:t>
            </a:r>
          </a:p>
          <a:p>
            <a:pPr lvl="1"/>
            <a:r>
              <a:rPr lang="en-US" dirty="0" smtClean="0"/>
              <a:t>Apple: HLS or Progressive Download Natively</a:t>
            </a:r>
          </a:p>
          <a:p>
            <a:pPr lvl="1"/>
            <a:r>
              <a:rPr lang="en-US" dirty="0" smtClean="0"/>
              <a:t>MSE: DASH, some players can also do HLS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04031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 you transition?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your user demographics</a:t>
            </a:r>
          </a:p>
          <a:p>
            <a:r>
              <a:rPr lang="en-US" dirty="0" smtClean="0"/>
              <a:t>What browsers are they using?</a:t>
            </a:r>
          </a:p>
          <a:p>
            <a:r>
              <a:rPr lang="en-US" dirty="0" smtClean="0"/>
              <a:t>Are they uninstalling flash?</a:t>
            </a:r>
          </a:p>
          <a:p>
            <a:r>
              <a:rPr lang="en-US" dirty="0" smtClean="0"/>
              <a:t>Other considerations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51153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Options for packaging</a:t>
            </a:r>
          </a:p>
          <a:p>
            <a:r>
              <a:rPr lang="en-US" dirty="0" smtClean="0"/>
              <a:t>Stand Alone Packagers</a:t>
            </a:r>
          </a:p>
          <a:p>
            <a:r>
              <a:rPr lang="en-US" dirty="0" smtClean="0"/>
              <a:t>Integrated Packagers</a:t>
            </a:r>
          </a:p>
          <a:p>
            <a:r>
              <a:rPr lang="en-US" dirty="0" smtClean="0"/>
              <a:t>CDN Packagers</a:t>
            </a:r>
          </a:p>
          <a:p>
            <a:r>
              <a:rPr lang="en-US" dirty="0" smtClean="0"/>
              <a:t>Be sure to choose appropriate tools – not all will package to both DASH and HLS!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174675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Back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Build vs Buy (I have a whole session on this later this week!)</a:t>
            </a:r>
          </a:p>
          <a:p>
            <a:r>
              <a:rPr lang="en-US" dirty="0" smtClean="0"/>
              <a:t>Off The Shelf</a:t>
            </a:r>
          </a:p>
          <a:p>
            <a:pPr lvl="1"/>
            <a:r>
              <a:rPr lang="en-US" dirty="0" smtClean="0"/>
              <a:t>Adobe Primetime</a:t>
            </a:r>
          </a:p>
          <a:p>
            <a:pPr lvl="1"/>
            <a:r>
              <a:rPr lang="en-US" dirty="0" err="1" smtClean="0"/>
              <a:t>Bitdash</a:t>
            </a:r>
            <a:endParaRPr lang="en-US" dirty="0" smtClean="0"/>
          </a:p>
          <a:p>
            <a:pPr lvl="1"/>
            <a:r>
              <a:rPr lang="en-US" dirty="0" err="1"/>
              <a:t>Castlabs</a:t>
            </a:r>
            <a:endParaRPr lang="en-US" dirty="0"/>
          </a:p>
          <a:p>
            <a:pPr lvl="1"/>
            <a:r>
              <a:rPr lang="en-US" dirty="0"/>
              <a:t>Dash.js</a:t>
            </a:r>
          </a:p>
          <a:p>
            <a:pPr lvl="1"/>
            <a:r>
              <a:rPr lang="en-US" dirty="0" smtClean="0"/>
              <a:t>Flow</a:t>
            </a:r>
          </a:p>
          <a:p>
            <a:pPr lvl="1"/>
            <a:r>
              <a:rPr lang="en-US" dirty="0" smtClean="0"/>
              <a:t>JW</a:t>
            </a:r>
          </a:p>
          <a:p>
            <a:pPr lvl="1"/>
            <a:r>
              <a:rPr lang="en-US" dirty="0" smtClean="0"/>
              <a:t>Video.js</a:t>
            </a:r>
          </a:p>
          <a:p>
            <a:pPr lvl="1"/>
            <a:r>
              <a:rPr lang="en-US" dirty="0" smtClean="0"/>
              <a:t>And many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06496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MSE player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Determine Manifest Type (HLS / DASH)</a:t>
            </a:r>
          </a:p>
          <a:p>
            <a:r>
              <a:rPr lang="en-US" dirty="0" smtClean="0"/>
              <a:t>Download / Parse Manifest</a:t>
            </a:r>
            <a:endParaRPr lang="en-US" dirty="0"/>
          </a:p>
          <a:p>
            <a:r>
              <a:rPr lang="en-US" dirty="0"/>
              <a:t>Determine optimal bandwidth for </a:t>
            </a:r>
            <a:r>
              <a:rPr lang="en-US" dirty="0" smtClean="0"/>
              <a:t>client</a:t>
            </a:r>
          </a:p>
          <a:p>
            <a:r>
              <a:rPr lang="en-US" dirty="0" err="1" smtClean="0"/>
              <a:t>Transmux</a:t>
            </a:r>
            <a:r>
              <a:rPr lang="en-US" dirty="0" smtClean="0"/>
              <a:t> if necessary</a:t>
            </a:r>
            <a:endParaRPr lang="en-US" dirty="0"/>
          </a:p>
          <a:p>
            <a:r>
              <a:rPr lang="en-US" dirty="0"/>
              <a:t>Initialize for bandwidth</a:t>
            </a:r>
          </a:p>
          <a:p>
            <a:r>
              <a:rPr lang="en-US" dirty="0"/>
              <a:t>Download </a:t>
            </a:r>
            <a:r>
              <a:rPr lang="en-US" dirty="0" smtClean="0"/>
              <a:t>Segment</a:t>
            </a:r>
          </a:p>
          <a:p>
            <a:r>
              <a:rPr lang="en-US" dirty="0" err="1"/>
              <a:t>Transmux</a:t>
            </a:r>
            <a:r>
              <a:rPr lang="en-US" dirty="0"/>
              <a:t> if </a:t>
            </a:r>
            <a:r>
              <a:rPr lang="en-US" dirty="0" err="1" smtClean="0"/>
              <a:t>neccessary</a:t>
            </a:r>
            <a:endParaRPr lang="en-US" dirty="0" smtClean="0"/>
          </a:p>
          <a:p>
            <a:r>
              <a:rPr lang="en-US" dirty="0" smtClean="0"/>
              <a:t>Hand </a:t>
            </a:r>
            <a:r>
              <a:rPr lang="en-US" dirty="0"/>
              <a:t>segment to MSE</a:t>
            </a:r>
          </a:p>
          <a:p>
            <a:r>
              <a:rPr lang="en-US" dirty="0"/>
              <a:t>Check Bandwidth to determine if change is necessary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53313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an Off The Shelf Player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Formats Supported (HLS, DASH, Progressive)</a:t>
            </a:r>
          </a:p>
          <a:p>
            <a:r>
              <a:rPr lang="en-US" dirty="0" smtClean="0"/>
              <a:t>HTML First?</a:t>
            </a:r>
          </a:p>
          <a:p>
            <a:r>
              <a:rPr lang="en-US" dirty="0" smtClean="0"/>
              <a:t>ABR?</a:t>
            </a:r>
          </a:p>
          <a:p>
            <a:r>
              <a:rPr lang="en-US" dirty="0" smtClean="0"/>
              <a:t>Captions?</a:t>
            </a:r>
          </a:p>
          <a:p>
            <a:r>
              <a:rPr lang="en-US" dirty="0" smtClean="0"/>
              <a:t>DRM?</a:t>
            </a:r>
          </a:p>
          <a:p>
            <a:r>
              <a:rPr lang="en-US" dirty="0" smtClean="0"/>
              <a:t>Advertising?</a:t>
            </a:r>
          </a:p>
          <a:p>
            <a:r>
              <a:rPr lang="en-US" dirty="0" smtClean="0"/>
              <a:t>Mobile?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02741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 the Shelf matrix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715"/>
              </p:ext>
            </p:extLst>
          </p:nvPr>
        </p:nvGraphicFramePr>
        <p:xfrm>
          <a:off x="490330" y="1048578"/>
          <a:ext cx="10972800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Progressive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Captions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Mobile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WebVTT</a:t>
                      </a:r>
                      <a:r>
                        <a:rPr lang="en-US" dirty="0" smtClean="0"/>
                        <a:t> / TTML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Primetime DRM / AES-128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BitDash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(HTML)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(Flash)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WebVTT</a:t>
                      </a:r>
                      <a:r>
                        <a:rPr lang="en-US" dirty="0" smtClean="0"/>
                        <a:t> / TTML/SMPTE-TT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Playready</a:t>
                      </a:r>
                      <a:r>
                        <a:rPr lang="en-US" dirty="0" smtClean="0"/>
                        <a:t>/ </a:t>
                      </a:r>
                      <a:r>
                        <a:rPr lang="en-US" dirty="0" err="1" smtClean="0"/>
                        <a:t>widevine</a:t>
                      </a:r>
                      <a:r>
                        <a:rPr lang="en-US" dirty="0" smtClean="0"/>
                        <a:t>/ Fair Play/</a:t>
                      </a:r>
                    </a:p>
                    <a:p>
                      <a:r>
                        <a:rPr lang="en-US" dirty="0" smtClean="0"/>
                        <a:t>AES-128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CastLabs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WebVTT</a:t>
                      </a:r>
                      <a:r>
                        <a:rPr lang="en-US" dirty="0" smtClean="0"/>
                        <a:t> / TTML/SMPTE-TT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dash.js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SMPTE-TT / </a:t>
                      </a:r>
                      <a:r>
                        <a:rPr lang="en-US" dirty="0" err="1" smtClean="0"/>
                        <a:t>WebVTT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Mobile</a:t>
                      </a:r>
                      <a:r>
                        <a:rPr lang="en-US" baseline="0" dirty="0" smtClean="0"/>
                        <a:t> Web on Android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SMPTE-TT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WebVTT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video.js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WebVTT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488376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DP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DPBlue</Template>
  <TotalTime>52</TotalTime>
  <Words>467</Words>
  <Application>Microsoft Office PowerPoint</Application>
  <PresentationFormat>Widescreen</PresentationFormat>
  <Paragraphs>136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DPBlue</vt:lpstr>
      <vt:lpstr>Transitioning to HTML5 Delivery</vt:lpstr>
      <vt:lpstr>So you think you are ready…</vt:lpstr>
      <vt:lpstr>What can happen now?</vt:lpstr>
      <vt:lpstr>When should you transition? </vt:lpstr>
      <vt:lpstr>Packaging Content</vt:lpstr>
      <vt:lpstr>Playing Back Content</vt:lpstr>
      <vt:lpstr>Building a MSE player</vt:lpstr>
      <vt:lpstr>Choosing an Off The Shelf Player </vt:lpstr>
      <vt:lpstr>Off the Shelf matrix</vt:lpstr>
      <vt:lpstr>Are you ready to deploy? 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Transitioning to HTML5 Delivery</dc:title>
  <dc:creator>Jeff Tapper</dc:creator>
  <cp:lastModifiedBy>Jeff Tapper</cp:lastModifiedBy>
  <cp:revision>6</cp:revision>
  <dcterms:created xsi:type="dcterms:W3CDTF">2015-11-03T19:49:39Z</dcterms:created>
  <dcterms:modified xsi:type="dcterms:W3CDTF">2015-11-16T20:23:01Z</dcterms:modified>
</cp:coreProperties>
</file>