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61" r:id="rId7"/>
    <p:sldId id="262" r:id="rId8"/>
    <p:sldId id="263" r:id="rId9"/>
    <p:sldId id="29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91" r:id="rId19"/>
    <p:sldId id="273" r:id="rId20"/>
    <p:sldId id="294" r:id="rId21"/>
    <p:sldId id="278" r:id="rId22"/>
    <p:sldId id="280" r:id="rId23"/>
    <p:sldId id="292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://www.digitalprimates.net/wp-content/themes/dp/images/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5943600"/>
            <a:ext cx="1638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2" descr="http://www.digitalprimates.net/wp-content/themes/dp/images/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5943600"/>
            <a:ext cx="1638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 descr="http://www.digitalprimates.net/wp-content/themes/dp/images/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5943600"/>
            <a:ext cx="1638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vs Buy </a:t>
            </a:r>
            <a:br>
              <a:rPr lang="en-US" dirty="0" smtClean="0"/>
            </a:br>
            <a:r>
              <a:rPr lang="en-US" dirty="0" smtClean="0"/>
              <a:t>Choosing the right video Player for your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Jeff Tapper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Digital Primates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jefftapper</a:t>
            </a:r>
            <a:r>
              <a:rPr lang="en-US" dirty="0" smtClean="0">
                <a:solidFill>
                  <a:schemeClr val="tx1"/>
                </a:solidFill>
              </a:rPr>
              <a:t> / @</a:t>
            </a:r>
            <a:r>
              <a:rPr lang="en-US" dirty="0" err="1" smtClean="0">
                <a:solidFill>
                  <a:schemeClr val="tx1"/>
                </a:solidFill>
              </a:rPr>
              <a:t>digitalprimates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Formats:</a:t>
            </a:r>
            <a:br>
              <a:rPr lang="en-US" dirty="0"/>
            </a:br>
            <a:r>
              <a:rPr lang="en-US" dirty="0" smtClean="0"/>
              <a:t>HDS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Dynamic Streaming</a:t>
            </a:r>
          </a:p>
          <a:p>
            <a:r>
              <a:rPr lang="en-US" dirty="0" smtClean="0"/>
              <a:t>Created </a:t>
            </a:r>
            <a:r>
              <a:rPr lang="en-US" dirty="0"/>
              <a:t>and maintained by </a:t>
            </a:r>
            <a:r>
              <a:rPr lang="en-US" dirty="0" smtClean="0"/>
              <a:t>Adobe</a:t>
            </a:r>
            <a:endParaRPr lang="en-US" dirty="0"/>
          </a:p>
          <a:p>
            <a:r>
              <a:rPr lang="en-US" dirty="0"/>
              <a:t>Works well with </a:t>
            </a:r>
            <a:r>
              <a:rPr lang="en-US" dirty="0" smtClean="0"/>
              <a:t>Flash</a:t>
            </a:r>
            <a:endParaRPr lang="en-US" dirty="0"/>
          </a:p>
          <a:p>
            <a:r>
              <a:rPr lang="en-US" dirty="0"/>
              <a:t>DRM possible via </a:t>
            </a:r>
            <a:r>
              <a:rPr lang="en-US" dirty="0" smtClean="0"/>
              <a:t>Primetime DRM (formerly known as Adobe Access)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Formats:</a:t>
            </a:r>
            <a:br>
              <a:rPr lang="en-US" dirty="0"/>
            </a:br>
            <a:r>
              <a:rPr lang="en-US" dirty="0" smtClean="0"/>
              <a:t>HLS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Live Streaming</a:t>
            </a:r>
          </a:p>
          <a:p>
            <a:r>
              <a:rPr lang="en-US" dirty="0" smtClean="0"/>
              <a:t>Created </a:t>
            </a:r>
            <a:r>
              <a:rPr lang="en-US" dirty="0"/>
              <a:t>and maintained by </a:t>
            </a:r>
            <a:r>
              <a:rPr lang="en-US" dirty="0" smtClean="0"/>
              <a:t>Apple</a:t>
            </a:r>
            <a:endParaRPr lang="en-US" dirty="0"/>
          </a:p>
          <a:p>
            <a:r>
              <a:rPr lang="en-US" dirty="0"/>
              <a:t>Works well with </a:t>
            </a:r>
            <a:r>
              <a:rPr lang="en-US" dirty="0" smtClean="0"/>
              <a:t>many devices (iOS, Safari, Roku,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DRM </a:t>
            </a:r>
            <a:r>
              <a:rPr lang="en-US" dirty="0" smtClean="0"/>
              <a:t>possible (varies based on platform)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Formats:</a:t>
            </a:r>
            <a:br>
              <a:rPr lang="en-US" dirty="0"/>
            </a:br>
            <a:r>
              <a:rPr lang="en-US" dirty="0" smtClean="0"/>
              <a:t>MPEG-DASH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Adaptive Streaming over HTTP</a:t>
            </a:r>
          </a:p>
          <a:p>
            <a:r>
              <a:rPr lang="en-US" dirty="0" smtClean="0"/>
              <a:t>Open Standard maintained by MPEG</a:t>
            </a:r>
            <a:endParaRPr lang="en-US" dirty="0"/>
          </a:p>
          <a:p>
            <a:r>
              <a:rPr lang="en-US" dirty="0"/>
              <a:t>Works well with </a:t>
            </a:r>
            <a:r>
              <a:rPr lang="en-US" dirty="0" smtClean="0"/>
              <a:t>many devices (Connected TVs, HTML 5 Browsers (MSE), Android, etc.</a:t>
            </a:r>
            <a:endParaRPr lang="en-US" dirty="0"/>
          </a:p>
          <a:p>
            <a:r>
              <a:rPr lang="en-US" dirty="0"/>
              <a:t>DRM </a:t>
            </a:r>
            <a:r>
              <a:rPr lang="en-US" dirty="0" smtClean="0"/>
              <a:t>Agnostic</a:t>
            </a:r>
          </a:p>
          <a:p>
            <a:r>
              <a:rPr lang="en-US" dirty="0" smtClean="0"/>
              <a:t>Extremely flexible format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Options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Silverlight</a:t>
            </a:r>
          </a:p>
          <a:p>
            <a:r>
              <a:rPr lang="en-US" dirty="0" smtClean="0"/>
              <a:t>Flash</a:t>
            </a:r>
          </a:p>
          <a:p>
            <a:r>
              <a:rPr lang="en-US" dirty="0" smtClean="0"/>
              <a:t>HTML5 (MSE / EME)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Options </a:t>
            </a:r>
            <a:r>
              <a:rPr lang="en-US" dirty="0" smtClean="0"/>
              <a:t>today: </a:t>
            </a:r>
            <a:br>
              <a:rPr lang="en-US" dirty="0" smtClean="0"/>
            </a:br>
            <a:r>
              <a:rPr lang="en-US" dirty="0" smtClean="0"/>
              <a:t>Silverlight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dominant player</a:t>
            </a:r>
          </a:p>
          <a:p>
            <a:r>
              <a:rPr lang="en-US" dirty="0" smtClean="0"/>
              <a:t>Native Support for Smooth Streaming / </a:t>
            </a:r>
            <a:r>
              <a:rPr lang="en-US" dirty="0" err="1" smtClean="0"/>
              <a:t>Playready</a:t>
            </a:r>
            <a:endParaRPr lang="en-US" dirty="0" smtClean="0"/>
          </a:p>
          <a:p>
            <a:r>
              <a:rPr lang="en-US" dirty="0" smtClean="0"/>
              <a:t>Relies on NSAPI</a:t>
            </a:r>
          </a:p>
          <a:p>
            <a:r>
              <a:rPr lang="en-US" dirty="0" smtClean="0"/>
              <a:t>Faltering Market share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Options </a:t>
            </a:r>
            <a:r>
              <a:rPr lang="en-US" dirty="0" smtClean="0"/>
              <a:t>today: </a:t>
            </a:r>
            <a:br>
              <a:rPr lang="en-US" dirty="0" smtClean="0"/>
            </a:br>
            <a:r>
              <a:rPr lang="en-US" dirty="0" smtClean="0"/>
              <a:t>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the dominant player for desktop delivery</a:t>
            </a:r>
          </a:p>
          <a:p>
            <a:r>
              <a:rPr lang="en-US" dirty="0" smtClean="0"/>
              <a:t>Native Support for RTMP, HDS</a:t>
            </a:r>
          </a:p>
          <a:p>
            <a:r>
              <a:rPr lang="en-US" dirty="0" smtClean="0"/>
              <a:t>Relies on PAPI</a:t>
            </a:r>
          </a:p>
          <a:p>
            <a:r>
              <a:rPr lang="en-US" dirty="0" smtClean="0"/>
              <a:t>Remains Strong, but world seems to be moving to plugin-less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Options </a:t>
            </a:r>
            <a:r>
              <a:rPr lang="en-US" dirty="0" smtClean="0"/>
              <a:t>today: </a:t>
            </a:r>
            <a:br>
              <a:rPr lang="en-US" dirty="0" smtClean="0"/>
            </a:br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dominant player of the future</a:t>
            </a:r>
          </a:p>
          <a:p>
            <a:r>
              <a:rPr lang="en-US" dirty="0" smtClean="0"/>
              <a:t>No plugins necessary</a:t>
            </a:r>
          </a:p>
          <a:p>
            <a:r>
              <a:rPr lang="en-US" dirty="0" smtClean="0"/>
              <a:t>Native Support for Progressive Download</a:t>
            </a:r>
          </a:p>
          <a:p>
            <a:r>
              <a:rPr lang="en-US" dirty="0" smtClean="0"/>
              <a:t>MSE / EME supports streaming to supported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2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browsers today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801697"/>
              </p:ext>
            </p:extLst>
          </p:nvPr>
        </p:nvGraphicFramePr>
        <p:xfrm>
          <a:off x="684213" y="685800"/>
          <a:ext cx="8534400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  <a:gridCol w="142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r>
                        <a:rPr lang="en-US" baseline="0" dirty="0" smtClean="0"/>
                        <a:t> Explorer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Safari (mac and </a:t>
                      </a: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Safair</a:t>
                      </a:r>
                      <a:r>
                        <a:rPr lang="en-US" dirty="0" smtClean="0"/>
                        <a:t> (Windows and others)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</a:t>
                      </a:r>
                      <a:r>
                        <a:rPr lang="en-US" baseline="0" dirty="0" smtClean="0"/>
                        <a:t> Source Extensions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</a:t>
                      </a:r>
                      <a:r>
                        <a:rPr lang="en-US" dirty="0" err="1" smtClean="0"/>
                        <a:t>MacOS</a:t>
                      </a:r>
                      <a:r>
                        <a:rPr lang="en-US" dirty="0" smtClean="0"/>
                        <a:t> Only)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Vp8/9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MacOS</a:t>
                      </a:r>
                      <a:r>
                        <a:rPr lang="en-US" dirty="0" smtClean="0"/>
                        <a:t>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9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source extensions (MSE)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MSE allow for pieces (segments) of media to be handed to the HTML5 video tag’s buffer directly.  </a:t>
            </a:r>
          </a:p>
          <a:p>
            <a:r>
              <a:rPr lang="en-US" dirty="0"/>
              <a:t>This enables HTTP Streaming  in HTML</a:t>
            </a:r>
          </a:p>
          <a:p>
            <a:r>
              <a:rPr lang="en-US" dirty="0"/>
              <a:t>Not universally supported, yet.</a:t>
            </a:r>
          </a:p>
          <a:p>
            <a:r>
              <a:rPr lang="en-US" dirty="0"/>
              <a:t>Currently (as of </a:t>
            </a:r>
            <a:r>
              <a:rPr lang="en-US" dirty="0" smtClean="0"/>
              <a:t>March 2015) </a:t>
            </a:r>
            <a:r>
              <a:rPr lang="en-US" dirty="0"/>
              <a:t>a Candidate Recommendation to the HTML Working Group</a:t>
            </a:r>
          </a:p>
        </p:txBody>
      </p:sp>
    </p:spTree>
    <p:extLst>
      <p:ext uri="{BB962C8B-B14F-4D97-AF65-F5344CB8AC3E}">
        <p14:creationId xmlns:p14="http://schemas.microsoft.com/office/powerpoint/2010/main" val="34756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the shelf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Adobe Primetime</a:t>
            </a:r>
          </a:p>
          <a:p>
            <a:pPr lvl="1"/>
            <a:r>
              <a:rPr lang="en-US" dirty="0" err="1"/>
              <a:t>Bitdash</a:t>
            </a:r>
            <a:endParaRPr lang="en-US" dirty="0"/>
          </a:p>
          <a:p>
            <a:pPr lvl="1"/>
            <a:r>
              <a:rPr lang="en-US" dirty="0" err="1"/>
              <a:t>Castlabs</a:t>
            </a:r>
            <a:endParaRPr lang="en-US" dirty="0"/>
          </a:p>
          <a:p>
            <a:pPr lvl="1"/>
            <a:r>
              <a:rPr lang="en-US" dirty="0"/>
              <a:t>Dash.js</a:t>
            </a:r>
          </a:p>
          <a:p>
            <a:pPr lvl="1"/>
            <a:r>
              <a:rPr lang="en-US" dirty="0"/>
              <a:t>Flow</a:t>
            </a:r>
          </a:p>
          <a:p>
            <a:pPr lvl="1"/>
            <a:r>
              <a:rPr lang="en-US" dirty="0"/>
              <a:t>JW</a:t>
            </a:r>
          </a:p>
          <a:p>
            <a:pPr lvl="1"/>
            <a:r>
              <a:rPr lang="en-US" dirty="0"/>
              <a:t>Video.js</a:t>
            </a:r>
          </a:p>
          <a:p>
            <a:pPr lvl="1"/>
            <a:r>
              <a:rPr lang="en-US" dirty="0"/>
              <a:t>And many more And </a:t>
            </a:r>
            <a:r>
              <a:rPr lang="en-US" dirty="0" smtClean="0"/>
              <a:t>many 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Understanding the Streaming Landscape</a:t>
            </a:r>
          </a:p>
          <a:p>
            <a:r>
              <a:rPr lang="en-US" dirty="0" smtClean="0"/>
              <a:t>Understanding Formats</a:t>
            </a:r>
          </a:p>
          <a:p>
            <a:r>
              <a:rPr lang="en-US" dirty="0" smtClean="0"/>
              <a:t>Desktop Options Today</a:t>
            </a:r>
          </a:p>
          <a:p>
            <a:r>
              <a:rPr lang="en-US" dirty="0" smtClean="0"/>
              <a:t>Off the shelf Providers</a:t>
            </a:r>
          </a:p>
          <a:p>
            <a:r>
              <a:rPr lang="en-US" dirty="0" smtClean="0"/>
              <a:t>Building it yourself</a:t>
            </a:r>
          </a:p>
          <a:p>
            <a:r>
              <a:rPr lang="en-US" dirty="0" smtClean="0"/>
              <a:t>Finding the Right Fit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84" y="5428313"/>
            <a:ext cx="8534400" cy="1507067"/>
          </a:xfrm>
        </p:spPr>
        <p:txBody>
          <a:bodyPr/>
          <a:lstStyle/>
          <a:p>
            <a:r>
              <a:rPr lang="en-US" dirty="0" smtClean="0"/>
              <a:t>Off the Shelf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193068"/>
              </p:ext>
            </p:extLst>
          </p:nvPr>
        </p:nvGraphicFramePr>
        <p:xfrm>
          <a:off x="726742" y="419986"/>
          <a:ext cx="9129640" cy="5277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05"/>
                <a:gridCol w="1141205"/>
                <a:gridCol w="1141205"/>
                <a:gridCol w="1235034"/>
                <a:gridCol w="1047376"/>
                <a:gridCol w="1141205"/>
                <a:gridCol w="1141205"/>
                <a:gridCol w="1141205"/>
              </a:tblGrid>
              <a:tr h="4822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Player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Progressive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ABR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Captions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Mobile</a:t>
                      </a:r>
                      <a:endParaRPr lang="en-US" sz="1400" dirty="0"/>
                    </a:p>
                  </a:txBody>
                  <a:tcPr/>
                </a:tc>
              </a:tr>
              <a:tr h="6889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Primetime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MP4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WebVTT</a:t>
                      </a:r>
                      <a:r>
                        <a:rPr lang="en-US" sz="1400" dirty="0" smtClean="0"/>
                        <a:t> / TTML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Primetime DRM / AES-128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130902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BitDash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 (HTML)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 (Flash)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MP4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WebVTT</a:t>
                      </a:r>
                      <a:r>
                        <a:rPr lang="en-US" sz="1400" dirty="0" smtClean="0"/>
                        <a:t> / TTML/SMPTE-TT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Playready</a:t>
                      </a:r>
                      <a:r>
                        <a:rPr lang="en-US" sz="1400" dirty="0" smtClean="0"/>
                        <a:t>/ </a:t>
                      </a:r>
                      <a:r>
                        <a:rPr lang="en-US" sz="1400" dirty="0" err="1" smtClean="0"/>
                        <a:t>widevine</a:t>
                      </a:r>
                      <a:r>
                        <a:rPr lang="en-US" sz="1400" dirty="0" smtClean="0"/>
                        <a:t>/ Fair Play/</a:t>
                      </a:r>
                    </a:p>
                    <a:p>
                      <a:r>
                        <a:rPr lang="en-US" sz="1400" dirty="0" smtClean="0"/>
                        <a:t>AES-128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89565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CastLabs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WebVTT</a:t>
                      </a:r>
                      <a:r>
                        <a:rPr lang="en-US" sz="1400" dirty="0" smtClean="0"/>
                        <a:t> / TTML/SMPTE-TT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CENC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6889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dash.js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SMPTE-TT / </a:t>
                      </a:r>
                      <a:r>
                        <a:rPr lang="en-US" sz="1400" dirty="0" err="1" smtClean="0"/>
                        <a:t>WebVTT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CENC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Mobile</a:t>
                      </a:r>
                      <a:r>
                        <a:rPr lang="en-US" sz="1400" baseline="0" dirty="0" smtClean="0"/>
                        <a:t> Web on Android</a:t>
                      </a:r>
                      <a:endParaRPr lang="en-US" sz="1400" dirty="0"/>
                    </a:p>
                  </a:txBody>
                  <a:tcPr/>
                </a:tc>
              </a:tr>
              <a:tr h="2755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SMPTE-TT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CENC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</a:tr>
              <a:tr h="2755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WebVTT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CENC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4822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video.js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WebVTT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CENC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86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code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8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desktop solutions today will be built targeting either Flash or HTML (MSE)</a:t>
            </a:r>
          </a:p>
          <a:p>
            <a:r>
              <a:rPr lang="en-US" dirty="0" smtClean="0"/>
              <a:t>With Chrome discontinuing NSAPI, Silverlight is a less viable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right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factors to consider including:</a:t>
            </a:r>
          </a:p>
          <a:p>
            <a:r>
              <a:rPr lang="en-US" dirty="0" smtClean="0"/>
              <a:t>Fully Managed vs Stand Alone</a:t>
            </a:r>
          </a:p>
          <a:p>
            <a:r>
              <a:rPr lang="en-US" dirty="0" smtClean="0"/>
              <a:t>Additional Services</a:t>
            </a:r>
          </a:p>
          <a:p>
            <a:r>
              <a:rPr lang="en-US" dirty="0" smtClean="0"/>
              <a:t>Formats needed</a:t>
            </a:r>
          </a:p>
          <a:p>
            <a:r>
              <a:rPr lang="en-US" dirty="0" smtClean="0"/>
              <a:t>Platforms needed</a:t>
            </a:r>
          </a:p>
          <a:p>
            <a:r>
              <a:rPr lang="en-US" dirty="0" smtClean="0"/>
              <a:t>Budget</a:t>
            </a:r>
          </a:p>
          <a:p>
            <a:r>
              <a:rPr lang="en-US" dirty="0" smtClean="0"/>
              <a:t>Customization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have never been more good choices for video technology</a:t>
            </a:r>
          </a:p>
          <a:p>
            <a:r>
              <a:rPr lang="en-US" dirty="0" smtClean="0"/>
              <a:t>It has never been easier to build your own players from scratch</a:t>
            </a:r>
          </a:p>
          <a:p>
            <a:r>
              <a:rPr lang="en-US" dirty="0" smtClean="0"/>
              <a:t>There are many valid choices for off the shelf players</a:t>
            </a:r>
          </a:p>
          <a:p>
            <a:r>
              <a:rPr lang="en-US" dirty="0" smtClean="0"/>
              <a:t>Fully Managed Services vs Stand Alone Players</a:t>
            </a:r>
          </a:p>
          <a:p>
            <a:r>
              <a:rPr lang="en-US" dirty="0" smtClean="0"/>
              <a:t>Web vs Mobile vs OTT vs STB vs etc…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8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</a:t>
            </a:r>
            <a:r>
              <a:rPr lang="en-US" dirty="0" err="1" smtClean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Senior Consultant at Digital Primates</a:t>
            </a:r>
          </a:p>
          <a:p>
            <a:pPr lvl="1"/>
            <a:r>
              <a:rPr lang="en-US" dirty="0"/>
              <a:t>Building next generation client applications</a:t>
            </a:r>
          </a:p>
          <a:p>
            <a:r>
              <a:rPr lang="en-US" dirty="0"/>
              <a:t>Built video applications for many of the most watched live broadcasts</a:t>
            </a:r>
          </a:p>
          <a:p>
            <a:r>
              <a:rPr lang="en-US" dirty="0"/>
              <a:t>Developing Internet applications for 20 years</a:t>
            </a:r>
          </a:p>
          <a:p>
            <a:r>
              <a:rPr lang="en-US" dirty="0"/>
              <a:t>Author of 12 books on Internet </a:t>
            </a:r>
            <a:r>
              <a:rPr lang="en-US" dirty="0" smtClean="0"/>
              <a:t>technologies</a:t>
            </a:r>
          </a:p>
          <a:p>
            <a:r>
              <a:rPr lang="en-US" dirty="0" smtClean="0"/>
              <a:t>Slides and code samples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https://</a:t>
            </a:r>
            <a:r>
              <a:rPr lang="en-US" b="1" dirty="0" smtClean="0">
                <a:solidFill>
                  <a:schemeClr val="tx1"/>
                </a:solidFill>
              </a:rPr>
              <a:t>github.com/jefftapper/presentations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8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Streaming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has been a vast proliferation of devices onto which people want streaming video</a:t>
            </a:r>
          </a:p>
          <a:p>
            <a:r>
              <a:rPr lang="en-US" dirty="0" smtClean="0"/>
              <a:t>Wide variety of Codecs available</a:t>
            </a:r>
          </a:p>
          <a:p>
            <a:r>
              <a:rPr lang="en-US" dirty="0" smtClean="0"/>
              <a:t>Wide variety of streaming protocols to choose from</a:t>
            </a:r>
          </a:p>
          <a:p>
            <a:r>
              <a:rPr lang="en-US" dirty="0" smtClean="0"/>
              <a:t>Browsers beginning to remove support for some plugins</a:t>
            </a:r>
          </a:p>
          <a:p>
            <a:r>
              <a:rPr lang="en-US" dirty="0" smtClean="0"/>
              <a:t>Browsers native support for streaming video varies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 Time Protocols</a:t>
            </a:r>
          </a:p>
          <a:p>
            <a:pPr lvl="1"/>
            <a:r>
              <a:rPr lang="en-US" dirty="0" smtClean="0"/>
              <a:t>RTP, RTMP, RTSP, etc.</a:t>
            </a:r>
          </a:p>
          <a:p>
            <a:r>
              <a:rPr lang="en-US" dirty="0" smtClean="0"/>
              <a:t>HTTP Streaming Protocols</a:t>
            </a:r>
          </a:p>
          <a:p>
            <a:pPr lvl="1"/>
            <a:r>
              <a:rPr lang="en-US" dirty="0" smtClean="0"/>
              <a:t>HLS</a:t>
            </a:r>
          </a:p>
          <a:p>
            <a:pPr lvl="1"/>
            <a:r>
              <a:rPr lang="en-US" dirty="0" smtClean="0"/>
              <a:t>Smooth Streaming</a:t>
            </a:r>
          </a:p>
          <a:p>
            <a:pPr lvl="1"/>
            <a:r>
              <a:rPr lang="en-US" dirty="0" smtClean="0"/>
              <a:t>HDS</a:t>
            </a:r>
          </a:p>
          <a:p>
            <a:pPr lvl="1"/>
            <a:r>
              <a:rPr lang="en-US" dirty="0" smtClean="0"/>
              <a:t>MPEG-DASH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Formats:</a:t>
            </a:r>
            <a:br>
              <a:rPr lang="en-US" dirty="0" smtClean="0"/>
            </a:br>
            <a:r>
              <a:rPr lang="en-US" dirty="0" smtClean="0"/>
              <a:t>Real Time Protocols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Very Low Latency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Liabilities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Requires Additional Server Infrastructure</a:t>
            </a:r>
          </a:p>
          <a:p>
            <a:r>
              <a:rPr lang="en-US" dirty="0" smtClean="0"/>
              <a:t>Doesn’t scale well to ultra high volume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Formats:</a:t>
            </a:r>
            <a:br>
              <a:rPr lang="en-US" dirty="0" smtClean="0"/>
            </a:br>
            <a:r>
              <a:rPr lang="en-US" dirty="0" smtClean="0"/>
              <a:t>HTTP Streaming Protocols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network efficient</a:t>
            </a:r>
          </a:p>
          <a:p>
            <a:r>
              <a:rPr lang="en-US" dirty="0" smtClean="0"/>
              <a:t>Easily cacheable</a:t>
            </a:r>
          </a:p>
          <a:p>
            <a:r>
              <a:rPr lang="en-US" dirty="0" smtClean="0"/>
              <a:t>Utilizes internet standard transport (HTTP)</a:t>
            </a:r>
          </a:p>
          <a:p>
            <a:r>
              <a:rPr lang="en-US" dirty="0" smtClean="0"/>
              <a:t>Works with any web server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Liabilities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Requires packaging before delivery</a:t>
            </a:r>
          </a:p>
          <a:p>
            <a:r>
              <a:rPr lang="en-US" dirty="0" smtClean="0"/>
              <a:t>Higher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Formats:</a:t>
            </a:r>
            <a:br>
              <a:rPr lang="en-US" dirty="0"/>
            </a:br>
            <a:r>
              <a:rPr lang="en-US" dirty="0" smtClean="0"/>
              <a:t>Smooth Streaming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and maintained by Microsoft</a:t>
            </a:r>
          </a:p>
          <a:p>
            <a:r>
              <a:rPr lang="en-US" dirty="0" smtClean="0"/>
              <a:t>Works well with </a:t>
            </a:r>
            <a:r>
              <a:rPr lang="en-US" dirty="0" err="1" smtClean="0"/>
              <a:t>SilverLight</a:t>
            </a:r>
            <a:r>
              <a:rPr lang="en-US" dirty="0" smtClean="0"/>
              <a:t>, Xbox, Windows 8, and more</a:t>
            </a:r>
          </a:p>
          <a:p>
            <a:r>
              <a:rPr lang="en-US" dirty="0" smtClean="0"/>
              <a:t>DRM possible via PlayReady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2155</TotalTime>
  <Words>756</Words>
  <Application>Microsoft Office PowerPoint</Application>
  <PresentationFormat>Widescreen</PresentationFormat>
  <Paragraphs>229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Slice</vt:lpstr>
      <vt:lpstr>Build vs Buy  Choosing the right video Player for your project</vt:lpstr>
      <vt:lpstr>agenda</vt:lpstr>
      <vt:lpstr>Who am i?</vt:lpstr>
      <vt:lpstr>Who are you?</vt:lpstr>
      <vt:lpstr>Understanding the Streaming Landscape</vt:lpstr>
      <vt:lpstr>Understanding Formats</vt:lpstr>
      <vt:lpstr>Understanding Formats: Real Time Protocols</vt:lpstr>
      <vt:lpstr>Understanding Formats: HTTP Streaming Protocols</vt:lpstr>
      <vt:lpstr>Understanding Formats: Smooth Streaming</vt:lpstr>
      <vt:lpstr>Understanding Formats: HDS </vt:lpstr>
      <vt:lpstr>Understanding Formats: HLS</vt:lpstr>
      <vt:lpstr>Understanding Formats: MPEG-DASH</vt:lpstr>
      <vt:lpstr>Desktop Options today</vt:lpstr>
      <vt:lpstr>Desktop Options today:  Silverlight</vt:lpstr>
      <vt:lpstr>Desktop Options today:  flash</vt:lpstr>
      <vt:lpstr>Desktop Options today:  HTML5</vt:lpstr>
      <vt:lpstr>Comparing browsers today</vt:lpstr>
      <vt:lpstr>Media source extensions (MSE)</vt:lpstr>
      <vt:lpstr>Off the shelf providers</vt:lpstr>
      <vt:lpstr>Off the Shelf matrix</vt:lpstr>
      <vt:lpstr>Selected code samples</vt:lpstr>
      <vt:lpstr>Building it yourself</vt:lpstr>
      <vt:lpstr>Finding the right fit</vt:lpstr>
      <vt:lpstr>Summary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online Video Player</dc:title>
  <dc:creator>Jeff Tapper</dc:creator>
  <cp:lastModifiedBy>Jeff Tapper</cp:lastModifiedBy>
  <cp:revision>24</cp:revision>
  <dcterms:created xsi:type="dcterms:W3CDTF">2015-05-04T19:11:10Z</dcterms:created>
  <dcterms:modified xsi:type="dcterms:W3CDTF">2015-11-17T22:10:07Z</dcterms:modified>
</cp:coreProperties>
</file>