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8" r:id="rId4"/>
    <p:sldId id="261" r:id="rId5"/>
    <p:sldId id="269" r:id="rId6"/>
    <p:sldId id="270" r:id="rId7"/>
    <p:sldId id="271" r:id="rId8"/>
    <p:sldId id="268" r:id="rId9"/>
    <p:sldId id="272" r:id="rId1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2CB06-73DE-4CEE-AF67-73CDC63D60E9}" v="649" dt="2023-09-26T16:21:44.712"/>
    <p1510:client id="{4CCEFCC1-3AAD-434E-8333-77DED29E6082}" v="75" dt="2023-09-26T17:15:12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on Nascimento" userId="22829802104a17a7" providerId="Windows Live" clId="Web-{4CCEFCC1-3AAD-434E-8333-77DED29E6082}"/>
    <pc:docChg chg="addSld modSld addSection delSection">
      <pc:chgData name="Jefferson Nascimento" userId="22829802104a17a7" providerId="Windows Live" clId="Web-{4CCEFCC1-3AAD-434E-8333-77DED29E6082}" dt="2023-09-26T17:15:12.270" v="41" actId="14100"/>
      <pc:docMkLst>
        <pc:docMk/>
      </pc:docMkLst>
      <pc:sldChg chg="addSp delSp modSp add replId">
        <pc:chgData name="Jefferson Nascimento" userId="22829802104a17a7" providerId="Windows Live" clId="Web-{4CCEFCC1-3AAD-434E-8333-77DED29E6082}" dt="2023-09-26T17:15:12.270" v="41" actId="14100"/>
        <pc:sldMkLst>
          <pc:docMk/>
          <pc:sldMk cId="1662063946" sldId="272"/>
        </pc:sldMkLst>
        <pc:spChg chg="add mod">
          <ac:chgData name="Jefferson Nascimento" userId="22829802104a17a7" providerId="Windows Live" clId="Web-{4CCEFCC1-3AAD-434E-8333-77DED29E6082}" dt="2023-09-26T17:15:03.254" v="39" actId="20577"/>
          <ac:spMkLst>
            <pc:docMk/>
            <pc:sldMk cId="1662063946" sldId="272"/>
            <ac:spMk id="4" creationId="{8ED9FFCB-A3AD-DEA2-EE28-47A1ACD57471}"/>
          </ac:spMkLst>
        </pc:spChg>
        <pc:picChg chg="del">
          <ac:chgData name="Jefferson Nascimento" userId="22829802104a17a7" providerId="Windows Live" clId="Web-{4CCEFCC1-3AAD-434E-8333-77DED29E6082}" dt="2023-09-26T17:13:44.299" v="3"/>
          <ac:picMkLst>
            <pc:docMk/>
            <pc:sldMk cId="1662063946" sldId="272"/>
            <ac:picMk id="2" creationId="{8E448F1A-04D1-2DCF-14B3-ACCED8899468}"/>
          </ac:picMkLst>
        </pc:picChg>
        <pc:picChg chg="add mod">
          <ac:chgData name="Jefferson Nascimento" userId="22829802104a17a7" providerId="Windows Live" clId="Web-{4CCEFCC1-3AAD-434E-8333-77DED29E6082}" dt="2023-09-26T17:15:12.270" v="41" actId="14100"/>
          <ac:picMkLst>
            <pc:docMk/>
            <pc:sldMk cId="1662063946" sldId="272"/>
            <ac:picMk id="3" creationId="{A5A85269-6B86-D3F6-6C97-447F2ADFBD12}"/>
          </ac:picMkLst>
        </pc:picChg>
      </pc:sldChg>
    </pc:docChg>
  </pc:docChgLst>
  <pc:docChgLst>
    <pc:chgData name="Jefferson Nascimento" userId="22829802104a17a7" providerId="Windows Live" clId="Web-{2162CB06-73DE-4CEE-AF67-73CDC63D60E9}"/>
    <pc:docChg chg="mod addSld delSld modSld modMainMaster setSldSz">
      <pc:chgData name="Jefferson Nascimento" userId="22829802104a17a7" providerId="Windows Live" clId="Web-{2162CB06-73DE-4CEE-AF67-73CDC63D60E9}" dt="2023-09-26T16:21:44.712" v="378" actId="1076"/>
      <pc:docMkLst>
        <pc:docMk/>
      </pc:docMkLst>
      <pc:sldChg chg="modSp mod">
        <pc:chgData name="Jefferson Nascimento" userId="22829802104a17a7" providerId="Windows Live" clId="Web-{2162CB06-73DE-4CEE-AF67-73CDC63D60E9}" dt="2023-09-26T14:44:20.708" v="49"/>
        <pc:sldMkLst>
          <pc:docMk/>
          <pc:sldMk cId="0" sldId="256"/>
        </pc:sld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6"/>
            <ac:spMk id="133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k cId="0" sldId="256"/>
            <ac:picMk id="132" creationId="{00000000-0000-0000-0000-000000000000}"/>
          </ac:picMkLst>
        </pc:picChg>
      </pc:sldChg>
      <pc:sldChg chg="addSp delSp modSp mod">
        <pc:chgData name="Jefferson Nascimento" userId="22829802104a17a7" providerId="Windows Live" clId="Web-{2162CB06-73DE-4CEE-AF67-73CDC63D60E9}" dt="2023-09-26T16:12:21.398" v="368" actId="1076"/>
        <pc:sldMkLst>
          <pc:docMk/>
          <pc:sldMk cId="0" sldId="258"/>
        </pc:sldMkLst>
        <pc:spChg chg="add mod">
          <ac:chgData name="Jefferson Nascimento" userId="22829802104a17a7" providerId="Windows Live" clId="Web-{2162CB06-73DE-4CEE-AF67-73CDC63D60E9}" dt="2023-09-26T16:12:21.398" v="368" actId="1076"/>
          <ac:spMkLst>
            <pc:docMk/>
            <pc:sldMk cId="0" sldId="258"/>
            <ac:spMk id="2" creationId="{9FF92D4F-FB91-0766-61B9-F1D3F68E0B6C}"/>
          </ac:spMkLst>
        </pc:spChg>
        <pc:spChg chg="add del">
          <ac:chgData name="Jefferson Nascimento" userId="22829802104a17a7" providerId="Windows Live" clId="Web-{2162CB06-73DE-4CEE-AF67-73CDC63D60E9}" dt="2023-09-26T16:11:12.552" v="352"/>
          <ac:spMkLst>
            <pc:docMk/>
            <pc:sldMk cId="0" sldId="258"/>
            <ac:spMk id="3" creationId="{814B39E6-A039-59F2-86B9-49290A871450}"/>
          </ac:spMkLst>
        </pc:spChg>
        <pc:spChg chg="add mod">
          <ac:chgData name="Jefferson Nascimento" userId="22829802104a17a7" providerId="Windows Live" clId="Web-{2162CB06-73DE-4CEE-AF67-73CDC63D60E9}" dt="2023-09-26T16:12:10.772" v="367" actId="20577"/>
          <ac:spMkLst>
            <pc:docMk/>
            <pc:sldMk cId="0" sldId="258"/>
            <ac:spMk id="4" creationId="{FBDEDDF7-D04A-1612-5F84-FAFC58E6A0F3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6:09:44.315" v="347" actId="20577"/>
          <ac:spMkLst>
            <pc:docMk/>
            <pc:sldMk cId="0" sldId="258"/>
            <ac:spMk id="141" creationId="{00000000-0000-0000-0000-000000000000}"/>
          </ac:spMkLst>
        </pc:spChg>
      </pc:sldChg>
      <pc:sldChg chg="addSp delSp modSp mod setBg">
        <pc:chgData name="Jefferson Nascimento" userId="22829802104a17a7" providerId="Windows Live" clId="Web-{2162CB06-73DE-4CEE-AF67-73CDC63D60E9}" dt="2023-09-26T14:52:14.064" v="60"/>
        <pc:sldMkLst>
          <pc:docMk/>
          <pc:sldMk cId="0" sldId="261"/>
        </pc:sldMkLst>
        <pc:spChg chg="add mod">
          <ac:chgData name="Jefferson Nascimento" userId="22829802104a17a7" providerId="Windows Live" clId="Web-{2162CB06-73DE-4CEE-AF67-73CDC63D60E9}" dt="2023-09-26T14:49:26.482" v="54" actId="20577"/>
          <ac:spMkLst>
            <pc:docMk/>
            <pc:sldMk cId="0" sldId="261"/>
            <ac:spMk id="2" creationId="{DFAFE263-F3CC-5411-E6F8-668BE2DF1DE8}"/>
          </ac:spMkLst>
        </pc:spChg>
        <pc:spChg chg="add del">
          <ac:chgData name="Jefferson Nascimento" userId="22829802104a17a7" providerId="Windows Live" clId="Web-{2162CB06-73DE-4CEE-AF67-73CDC63D60E9}" dt="2023-09-26T14:38:07.760" v="28"/>
          <ac:spMkLst>
            <pc:docMk/>
            <pc:sldMk cId="0" sldId="261"/>
            <ac:spMk id="3" creationId="{AED3AA10-B538-B1B1-165B-3FC56205866C}"/>
          </ac:spMkLst>
        </pc:spChg>
        <pc:spChg chg="add mod">
          <ac:chgData name="Jefferson Nascimento" userId="22829802104a17a7" providerId="Windows Live" clId="Web-{2162CB06-73DE-4CEE-AF67-73CDC63D60E9}" dt="2023-09-26T14:50:59.265" v="58"/>
          <ac:spMkLst>
            <pc:docMk/>
            <pc:sldMk cId="0" sldId="261"/>
            <ac:spMk id="4" creationId="{2BCC27DA-C0C7-D92A-87B6-2A63E72E6D24}"/>
          </ac:spMkLst>
        </pc:spChg>
        <pc:spChg chg="add mod ord">
          <ac:chgData name="Jefferson Nascimento" userId="22829802104a17a7" providerId="Windows Live" clId="Web-{2162CB06-73DE-4CEE-AF67-73CDC63D60E9}" dt="2023-09-26T14:50:25.593" v="57"/>
          <ac:spMkLst>
            <pc:docMk/>
            <pc:sldMk cId="0" sldId="261"/>
            <ac:spMk id="5" creationId="{31469F3D-93FD-4684-6579-47817F39E5AB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k cId="0" sldId="261"/>
            <ac:spMk id="158" creationId="{00000000-0000-0000-0000-000000000000}"/>
          </ac:spMkLst>
        </pc:spChg>
        <pc:picChg chg="del mod">
          <ac:chgData name="Jefferson Nascimento" userId="22829802104a17a7" providerId="Windows Live" clId="Web-{2162CB06-73DE-4CEE-AF67-73CDC63D60E9}" dt="2023-09-26T14:52:14.064" v="60"/>
          <ac:picMkLst>
            <pc:docMk/>
            <pc:sldMk cId="0" sldId="261"/>
            <ac:picMk id="153" creationId="{00000000-0000-0000-0000-000000000000}"/>
          </ac:picMkLst>
        </pc:picChg>
      </pc:sldChg>
      <pc:sldChg chg="del mod">
        <pc:chgData name="Jefferson Nascimento" userId="22829802104a17a7" providerId="Windows Live" clId="Web-{2162CB06-73DE-4CEE-AF67-73CDC63D60E9}" dt="2023-09-26T15:00:26.593" v="62"/>
        <pc:sldMkLst>
          <pc:docMk/>
          <pc:sldMk cId="4047475870" sldId="266"/>
        </pc:sldMkLst>
      </pc:sldChg>
      <pc:sldChg chg="add del mod replId">
        <pc:chgData name="Jefferson Nascimento" userId="22829802104a17a7" providerId="Windows Live" clId="Web-{2162CB06-73DE-4CEE-AF67-73CDC63D60E9}" dt="2023-09-26T16:08:23.484" v="320"/>
        <pc:sldMkLst>
          <pc:docMk/>
          <pc:sldMk cId="4033520055" sldId="267"/>
        </pc:sldMkLst>
      </pc:sldChg>
      <pc:sldChg chg="addSp delSp modSp add mod replId setBg">
        <pc:chgData name="Jefferson Nascimento" userId="22829802104a17a7" providerId="Windows Live" clId="Web-{2162CB06-73DE-4CEE-AF67-73CDC63D60E9}" dt="2023-09-26T16:21:44.712" v="378" actId="1076"/>
        <pc:sldMkLst>
          <pc:docMk/>
          <pc:sldMk cId="1673070714" sldId="268"/>
        </pc:sldMkLst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7" creationId="{69D184B2-2226-4E31-BCCB-444330767440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9" creationId="{1AC4D4E3-486A-464A-8EC8-D44881097267}"/>
          </ac:spMkLst>
        </pc:spChg>
        <pc:spChg chg="add del">
          <ac:chgData name="Jefferson Nascimento" userId="22829802104a17a7" providerId="Windows Live" clId="Web-{2162CB06-73DE-4CEE-AF67-73CDC63D60E9}" dt="2023-09-26T16:21:35.540" v="375"/>
          <ac:spMkLst>
            <pc:docMk/>
            <pc:sldMk cId="1673070714" sldId="268"/>
            <ac:spMk id="11" creationId="{864DE13E-58EB-4475-B79C-0D4FC651239B}"/>
          </ac:spMkLst>
        </pc:spChg>
        <pc:picChg chg="add mod">
          <ac:chgData name="Jefferson Nascimento" userId="22829802104a17a7" providerId="Windows Live" clId="Web-{2162CB06-73DE-4CEE-AF67-73CDC63D60E9}" dt="2023-09-26T16:21:44.712" v="378" actId="1076"/>
          <ac:picMkLst>
            <pc:docMk/>
            <pc:sldMk cId="1673070714" sldId="268"/>
            <ac:picMk id="2" creationId="{8E448F1A-04D1-2DCF-14B3-ACCED8899468}"/>
          </ac:picMkLst>
        </pc:picChg>
      </pc:sldChg>
      <pc:sldChg chg="modSp add replId">
        <pc:chgData name="Jefferson Nascimento" userId="22829802104a17a7" providerId="Windows Live" clId="Web-{2162CB06-73DE-4CEE-AF67-73CDC63D60E9}" dt="2023-09-26T15:59:17.186" v="146" actId="20577"/>
        <pc:sldMkLst>
          <pc:docMk/>
          <pc:sldMk cId="3141687660" sldId="269"/>
        </pc:sldMkLst>
        <pc:spChg chg="mod">
          <ac:chgData name="Jefferson Nascimento" userId="22829802104a17a7" providerId="Windows Live" clId="Web-{2162CB06-73DE-4CEE-AF67-73CDC63D60E9}" dt="2023-09-26T15:10:14.047" v="117" actId="20577"/>
          <ac:spMkLst>
            <pc:docMk/>
            <pc:sldMk cId="3141687660" sldId="269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5:59:17.186" v="146" actId="20577"/>
          <ac:spMkLst>
            <pc:docMk/>
            <pc:sldMk cId="3141687660" sldId="269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5:09:11.701" v="100" actId="14100"/>
          <ac:spMkLst>
            <pc:docMk/>
            <pc:sldMk cId="3141687660" sldId="269"/>
            <ac:spMk id="5" creationId="{31469F3D-93FD-4684-6579-47817F39E5AB}"/>
          </ac:spMkLst>
        </pc:spChg>
      </pc:sldChg>
      <pc:sldChg chg="modSp add replId">
        <pc:chgData name="Jefferson Nascimento" userId="22829802104a17a7" providerId="Windows Live" clId="Web-{2162CB06-73DE-4CEE-AF67-73CDC63D60E9}" dt="2023-09-26T16:00:26.844" v="180" actId="20577"/>
        <pc:sldMkLst>
          <pc:docMk/>
          <pc:sldMk cId="1114488771" sldId="270"/>
        </pc:sldMkLst>
        <pc:spChg chg="mod">
          <ac:chgData name="Jefferson Nascimento" userId="22829802104a17a7" providerId="Windows Live" clId="Web-{2162CB06-73DE-4CEE-AF67-73CDC63D60E9}" dt="2023-09-26T15:59:56.453" v="173" actId="1076"/>
          <ac:spMkLst>
            <pc:docMk/>
            <pc:sldMk cId="1114488771" sldId="270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0:26.844" v="180" actId="20577"/>
          <ac:spMkLst>
            <pc:docMk/>
            <pc:sldMk cId="1114488771" sldId="270"/>
            <ac:spMk id="4" creationId="{2BCC27DA-C0C7-D92A-87B6-2A63E72E6D24}"/>
          </ac:spMkLst>
        </pc:spChg>
      </pc:sldChg>
      <pc:sldChg chg="add del replId">
        <pc:chgData name="Jefferson Nascimento" userId="22829802104a17a7" providerId="Windows Live" clId="Web-{2162CB06-73DE-4CEE-AF67-73CDC63D60E9}" dt="2023-09-26T15:00:52.094" v="82"/>
        <pc:sldMkLst>
          <pc:docMk/>
          <pc:sldMk cId="2574901837" sldId="270"/>
        </pc:sldMkLst>
      </pc:sldChg>
      <pc:sldChg chg="modSp add replId">
        <pc:chgData name="Jefferson Nascimento" userId="22829802104a17a7" providerId="Windows Live" clId="Web-{2162CB06-73DE-4CEE-AF67-73CDC63D60E9}" dt="2023-09-26T16:07:56.124" v="319"/>
        <pc:sldMkLst>
          <pc:docMk/>
          <pc:sldMk cId="1469863606" sldId="271"/>
        </pc:sldMkLst>
        <pc:spChg chg="mod">
          <ac:chgData name="Jefferson Nascimento" userId="22829802104a17a7" providerId="Windows Live" clId="Web-{2162CB06-73DE-4CEE-AF67-73CDC63D60E9}" dt="2023-09-26T16:07:54.968" v="318" actId="20577"/>
          <ac:spMkLst>
            <pc:docMk/>
            <pc:sldMk cId="1469863606" sldId="271"/>
            <ac:spMk id="2" creationId="{DFAFE263-F3CC-5411-E6F8-668BE2DF1DE8}"/>
          </ac:spMkLst>
        </pc:spChg>
        <pc:spChg chg="mod">
          <ac:chgData name="Jefferson Nascimento" userId="22829802104a17a7" providerId="Windows Live" clId="Web-{2162CB06-73DE-4CEE-AF67-73CDC63D60E9}" dt="2023-09-26T16:06:37.059" v="295" actId="20577"/>
          <ac:spMkLst>
            <pc:docMk/>
            <pc:sldMk cId="1469863606" sldId="271"/>
            <ac:spMk id="4" creationId="{2BCC27DA-C0C7-D92A-87B6-2A63E72E6D24}"/>
          </ac:spMkLst>
        </pc:spChg>
        <pc:spChg chg="mod">
          <ac:chgData name="Jefferson Nascimento" userId="22829802104a17a7" providerId="Windows Live" clId="Web-{2162CB06-73DE-4CEE-AF67-73CDC63D60E9}" dt="2023-09-26T16:07:56.124" v="319"/>
          <ac:spMkLst>
            <pc:docMk/>
            <pc:sldMk cId="1469863606" sldId="271"/>
            <ac:spMk id="5" creationId="{31469F3D-93FD-4684-6579-47817F39E5AB}"/>
          </ac:spMkLst>
        </pc:spChg>
      </pc:sld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48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48"/>
            <ac:spMk id="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48"/>
            <ac:picMk id="6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49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2"/>
              <ac:spMk id="1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3"/>
              <ac:spMk id="13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4"/>
              <ac:spMk id="1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5"/>
              <ac:spMk id="1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1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6"/>
              <ac:spMk id="22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7"/>
              <ac:spMk id="2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8"/>
              <ac:spMk id="2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5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48"/>
            <pc:sldLayoutMk cId="0" sldId="214748366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3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</pc:sldLayoutChg>
      </pc:sldMasterChg>
      <pc:sldMasterChg chg="modSp mod setBg modSldLayout">
        <pc:chgData name="Jefferson Nascimento" userId="22829802104a17a7" providerId="Windows Live" clId="Web-{2162CB06-73DE-4CEE-AF67-73CDC63D60E9}" dt="2023-09-26T14:44:20.708" v="49"/>
        <pc:sldMasterMkLst>
          <pc:docMk/>
          <pc:sldMasterMk cId="0" sldId="2147483661"/>
        </pc:sldMasterMkLst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3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4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5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6" creationId="{00000000-0000-0000-0000-000000000000}"/>
          </ac:spMkLst>
        </pc:spChg>
        <pc:spChg chg="mod">
          <ac:chgData name="Jefferson Nascimento" userId="22829802104a17a7" providerId="Windows Live" clId="Web-{2162CB06-73DE-4CEE-AF67-73CDC63D60E9}" dt="2023-09-26T14:43:58.801" v="48"/>
          <ac:spMkLst>
            <pc:docMk/>
            <pc:sldMasterMk cId="0" sldId="2147483661"/>
            <ac:spMk id="47" creationId="{00000000-0000-0000-0000-000000000000}"/>
          </ac:spMkLst>
        </pc:spChg>
        <pc:picChg chg="mod">
          <ac:chgData name="Jefferson Nascimento" userId="22829802104a17a7" providerId="Windows Live" clId="Web-{2162CB06-73DE-4CEE-AF67-73CDC63D60E9}" dt="2023-09-26T14:43:58.801" v="48"/>
          <ac:picMkLst>
            <pc:docMk/>
            <pc:sldMasterMk cId="0" sldId="2147483661"/>
            <ac:picMk id="42" creationId="{00000000-0000-0000-0000-000000000000}"/>
          </ac:picMkLst>
        </pc:picChg>
        <pc:sldLayoutChg chg="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2"/>
          </pc:sldLayoutMkLst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3"/>
              <ac:spMk id="49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4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4"/>
              <ac:spMk id="5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5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5"/>
              <ac:spMk id="5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6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6"/>
              <ac:spMk id="55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7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7"/>
              <ac:spMk id="5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8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5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8"/>
              <ac:spMk id="60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69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69"/>
              <ac:spMk id="64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0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6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0"/>
              <ac:spMk id="68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1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6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1"/>
              <ac:spMk id="71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2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3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4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5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2"/>
              <ac:spMk id="76" creationId="{00000000-0000-0000-0000-000000000000}"/>
            </ac:spMkLst>
          </pc:spChg>
        </pc:sldLayoutChg>
        <pc:sldLayoutChg chg="modSp mod">
          <pc:chgData name="Jefferson Nascimento" userId="22829802104a17a7" providerId="Windows Live" clId="Web-{2162CB06-73DE-4CEE-AF67-73CDC63D60E9}" dt="2023-09-26T14:44:20.708" v="49"/>
          <pc:sldLayoutMkLst>
            <pc:docMk/>
            <pc:sldMasterMk cId="0" sldId="2147483661"/>
            <pc:sldLayoutMk cId="0" sldId="2147483673"/>
          </pc:sldLayoutMkLst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7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8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79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0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1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2" creationId="{00000000-0000-0000-0000-000000000000}"/>
            </ac:spMkLst>
          </pc:spChg>
          <pc:spChg chg="mod">
            <ac:chgData name="Jefferson Nascimento" userId="22829802104a17a7" providerId="Windows Live" clId="Web-{2162CB06-73DE-4CEE-AF67-73CDC63D60E9}" dt="2023-09-26T14:43:58.801" v="48"/>
            <ac:spMkLst>
              <pc:docMk/>
              <pc:sldMasterMk cId="0" sldId="2147483661"/>
              <pc:sldLayoutMk cId="0" sldId="2147483673"/>
              <ac:spMk id="8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B176009-3221-4A29-856A-7E0230C2CD48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066760" y="5117040"/>
            <a:ext cx="5010120" cy="2381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5827A49-6434-4FEB-91D9-8B7CB9A3FF63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9/26/2023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DE802155-C550-4FE6-B7B7-95C1F3D15D02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g object 16"/>
          <p:cNvPicPr/>
          <p:nvPr/>
        </p:nvPicPr>
        <p:blipFill>
          <a:blip r:embed="rId14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066760" y="5117040"/>
            <a:ext cx="5010120" cy="5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12760" y="1845720"/>
            <a:ext cx="6402960" cy="1732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C1B3E56-BB3A-432F-AD50-81126ED91C64}" type="datetime">
              <a:rPr lang="en-US" sz="1800" b="0" strike="noStrike" spc="-1">
                <a:solidFill>
                  <a:srgbClr val="B2B2B2"/>
                </a:solidFill>
                <a:latin typeface="Calibri"/>
              </a:rPr>
              <a:t>9/26/2023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300160" y="6446160"/>
            <a:ext cx="160920" cy="195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9755B4D0-F5C2-45D0-B835-D3A524BA0680}" type="slidenum">
              <a:rPr lang="pt-BR" sz="1200" b="1" strike="noStrike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‹#›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object 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2066760" y="5117040"/>
            <a:ext cx="5010120" cy="11577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>
            <a:noAutofit/>
          </a:bodyPr>
          <a:lstStyle/>
          <a:p>
            <a:pPr marL="13320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25720" y="6431760"/>
            <a:ext cx="110160" cy="1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1" spc="-7">
                <a:solidFill>
                  <a:srgbClr val="888888"/>
                </a:solidFill>
                <a:latin typeface="Arial"/>
              </a:rPr>
              <a:t>2</a:t>
            </a:r>
            <a:endParaRPr lang="pt-BR" sz="1200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57200" y="838080"/>
            <a:ext cx="3758040" cy="440831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979805" indent="-967740">
              <a:lnSpc>
                <a:spcPct val="100000"/>
              </a:lnSpc>
              <a:spcBef>
                <a:spcPts val="105"/>
              </a:spcBef>
              <a:tabLst>
                <a:tab pos="0" algn="l"/>
              </a:tabLst>
            </a:pPr>
            <a:r>
              <a:rPr lang="pt-BR" sz="3200" spc="-1">
                <a:solidFill>
                  <a:srgbClr val="000000"/>
                </a:solidFill>
                <a:latin typeface="Calibri"/>
              </a:rPr>
              <a:t>Grupo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F92D4F-FB91-0766-61B9-F1D3F68E0B6C}"/>
              </a:ext>
            </a:extLst>
          </p:cNvPr>
          <p:cNvSpPr txBox="1"/>
          <p:nvPr/>
        </p:nvSpPr>
        <p:spPr>
          <a:xfrm>
            <a:off x="991025" y="3007195"/>
            <a:ext cx="4089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Jefferson C. Nascimento 202222112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EDDF7-D04A-1612-5F84-FAFC58E6A0F3}"/>
              </a:ext>
            </a:extLst>
          </p:cNvPr>
          <p:cNvSpPr txBox="1"/>
          <p:nvPr/>
        </p:nvSpPr>
        <p:spPr>
          <a:xfrm>
            <a:off x="998112" y="1899633"/>
            <a:ext cx="7067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ea typeface="+mn-lt"/>
                <a:cs typeface="+mn-lt"/>
              </a:rPr>
              <a:t>Orientação a objetos com Python</a:t>
            </a:r>
            <a:endParaRPr lang="pt-BR" sz="2400" b="1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195094" cy="304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3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Primeiro criamos a Classe </a:t>
            </a:r>
            <a:r>
              <a:rPr lang="pt-BR" sz="2800" b="1" err="1"/>
              <a:t>Heroi</a:t>
            </a:r>
            <a:endParaRPr lang="pt-BR" sz="2800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994337"/>
            <a:ext cx="826242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err="1">
                <a:solidFill>
                  <a:srgbClr val="569CD6"/>
                </a:solidFill>
                <a:latin typeface="Calibri"/>
              </a:rPr>
              <a:t>class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4EC9B0"/>
                </a:solidFill>
                <a:latin typeface="Calibri"/>
              </a:rPr>
              <a:t>Heroi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():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__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init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__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B5CEA8"/>
                </a:solidFill>
                <a:latin typeface="Calibri"/>
              </a:rPr>
              <a:t>10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life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B5CEA8"/>
                </a:solidFill>
                <a:latin typeface="Calibri"/>
              </a:rPr>
              <a:t>100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,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True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 -&gt;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None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nome</a:t>
            </a: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ataque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life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life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islive</a:t>
            </a:r>
            <a:endParaRPr lang="pt-BR" sz="2400">
              <a:latin typeface="Calibri"/>
            </a:endParaRPr>
          </a:p>
          <a:p>
            <a:pPr algn="l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4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2076718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Criamos os métodos, ataque e dano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ataca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 atacou 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.nome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))</a:t>
            </a:r>
            <a:endParaRPr lang="en-US"/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4EC9B0"/>
                </a:solidFill>
                <a:latin typeface="Calibri"/>
              </a:rPr>
              <a:t>time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sleep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>
                <a:solidFill>
                  <a:srgbClr val="B5CEA8"/>
                </a:solidFill>
                <a:latin typeface="Calibri"/>
              </a:rPr>
              <a:t>1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</a:t>
            </a:r>
            <a:endParaRPr lang="en-US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.dano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ataque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 </a:t>
            </a:r>
            <a:r>
              <a:rPr lang="pt-BR" sz="2400">
                <a:solidFill>
                  <a:srgbClr val="6A9955"/>
                </a:solidFill>
                <a:latin typeface="Calibri"/>
              </a:rPr>
              <a:t># inimigo recebe o dano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inimigo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.tem_Vida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()</a:t>
            </a:r>
            <a:endParaRPr lang="en-US" sz="2400">
              <a:latin typeface="Calibri"/>
            </a:endParaRPr>
          </a:p>
          <a:p>
            <a:br>
              <a:rPr lang="en-US"/>
            </a:br>
            <a:endParaRPr lang="en-US" sz="2400">
              <a:latin typeface="Calibri"/>
            </a:endParaRPr>
          </a:p>
          <a:p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dano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,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dano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vida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-=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dano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 recebeu 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%i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 de dano'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, 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dano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))</a:t>
            </a:r>
            <a:endParaRPr lang="pt-BR" sz="2400">
              <a:latin typeface="Calibri"/>
            </a:endParaRPr>
          </a:p>
          <a:p>
            <a:endParaRPr lang="pt-BR" sz="2400">
              <a:solidFill>
                <a:srgbClr val="CCCCCC"/>
              </a:solidFill>
              <a:latin typeface="Calibri"/>
            </a:endParaRPr>
          </a:p>
          <a:p>
            <a:endParaRPr lang="pt-BR" sz="240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6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962140"/>
            <a:ext cx="8252603" cy="3738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5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837127" y="1717284"/>
            <a:ext cx="79688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/>
              <a:t>Criamos os métodos para verificar se o player </a:t>
            </a:r>
            <a:r>
              <a:rPr lang="pt-BR" sz="2800" b="1" err="1"/>
              <a:t>esta</a:t>
            </a:r>
            <a:r>
              <a:rPr lang="pt-BR" sz="2800" b="1"/>
              <a:t> vivo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  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</a:t>
            </a:r>
            <a:r>
              <a:rPr lang="pt-BR" sz="2400" err="1">
                <a:solidFill>
                  <a:srgbClr val="569CD6"/>
                </a:solidFill>
                <a:latin typeface="Calibri"/>
              </a:rPr>
              <a:t>def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DCDCAA"/>
                </a:solidFill>
                <a:latin typeface="Calibri"/>
              </a:rPr>
              <a:t>tem_Vida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</a:t>
            </a:r>
            <a:r>
              <a:rPr lang="pt-BR" sz="2400" err="1">
                <a:solidFill>
                  <a:srgbClr val="C586C0"/>
                </a:solidFill>
                <a:latin typeface="Calibri"/>
              </a:rPr>
              <a:t>if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vida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&lt;=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B5CEA8"/>
                </a:solidFill>
                <a:latin typeface="Calibri"/>
              </a:rPr>
              <a:t>0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: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    </a:t>
            </a:r>
            <a:r>
              <a:rPr lang="pt-BR" sz="2400">
                <a:solidFill>
                  <a:srgbClr val="DCDCAA"/>
                </a:solidFill>
                <a:latin typeface="Calibri"/>
              </a:rPr>
              <a:t>print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(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'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%s</a:t>
            </a:r>
            <a:r>
              <a:rPr lang="pt-BR" sz="2400">
                <a:solidFill>
                  <a:srgbClr val="CE9178"/>
                </a:solidFill>
                <a:latin typeface="Calibri"/>
              </a:rPr>
              <a:t> foi eliminado'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%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(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nome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))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         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self</a:t>
            </a:r>
            <a:r>
              <a:rPr lang="pt-BR" sz="2400" err="1">
                <a:solidFill>
                  <a:srgbClr val="CCCCCC"/>
                </a:solidFill>
                <a:latin typeface="Calibri"/>
              </a:rPr>
              <a:t>.</a:t>
            </a:r>
            <a:r>
              <a:rPr lang="pt-BR" sz="2400" err="1">
                <a:solidFill>
                  <a:srgbClr val="9CDCFE"/>
                </a:solidFill>
                <a:latin typeface="Calibri"/>
              </a:rPr>
              <a:t>estaVivo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D4D4D4"/>
                </a:solidFill>
                <a:latin typeface="Calibri"/>
              </a:rPr>
              <a:t>=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 </a:t>
            </a:r>
            <a:r>
              <a:rPr lang="pt-BR" sz="2400">
                <a:solidFill>
                  <a:srgbClr val="569CD6"/>
                </a:solidFill>
                <a:latin typeface="Calibri"/>
              </a:rPr>
              <a:t>False</a:t>
            </a:r>
            <a:endParaRPr lang="pt-BR" sz="2400">
              <a:latin typeface="Calibri"/>
            </a:endParaRPr>
          </a:p>
          <a:p>
            <a:endParaRPr lang="pt-BR" sz="2400">
              <a:solidFill>
                <a:srgbClr val="CCCCCC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4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1469F3D-93FD-4684-6579-47817F39E5AB}"/>
              </a:ext>
            </a:extLst>
          </p:cNvPr>
          <p:cNvSpPr/>
          <p:nvPr/>
        </p:nvSpPr>
        <p:spPr>
          <a:xfrm>
            <a:off x="595648" y="2617084"/>
            <a:ext cx="8252603" cy="4083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1'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2'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Heroi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CE9178"/>
                </a:solidFill>
                <a:latin typeface="Consolas"/>
                <a:ea typeface="Consolas"/>
                <a:cs typeface="Consolas"/>
              </a:rPr>
              <a:t>'Jogador 3'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jogadores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</a:p>
          <a:p>
            <a:b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</a:b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player1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player2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pt-BR">
                <a:solidFill>
                  <a:srgbClr val="DCDCAA"/>
                </a:solidFill>
                <a:latin typeface="Consolas"/>
                <a:ea typeface="Consolas"/>
                <a:cs typeface="Consolas"/>
              </a:rPr>
              <a:t>ataca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pt-BR">
                <a:solidFill>
                  <a:srgbClr val="9CDCFE"/>
                </a:solidFill>
                <a:latin typeface="Consolas"/>
                <a:ea typeface="Consolas"/>
                <a:cs typeface="Consolas"/>
              </a:rPr>
              <a:t>player3</a:t>
            </a:r>
            <a:r>
              <a:rPr lang="pt-BR">
                <a:solidFill>
                  <a:srgbClr val="CCCCCC"/>
                </a:solidFill>
                <a:latin typeface="Consolas"/>
                <a:ea typeface="Consolas"/>
                <a:cs typeface="Consolas"/>
              </a:rPr>
              <a:t>)</a:t>
            </a:r>
          </a:p>
        </p:txBody>
      </p:sp>
      <p:sp>
        <p:nvSpPr>
          <p:cNvPr id="154" name="CustomShape 1"/>
          <p:cNvSpPr/>
          <p:nvPr/>
        </p:nvSpPr>
        <p:spPr>
          <a:xfrm>
            <a:off x="6687000" y="2323080"/>
            <a:ext cx="223200" cy="1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900" spc="-7">
                <a:solidFill>
                  <a:srgbClr val="FFFFFF"/>
                </a:solidFill>
                <a:latin typeface="Calibri"/>
              </a:rPr>
              <a:t>21%</a:t>
            </a:r>
            <a:endParaRPr lang="pt-BR" sz="900" spc="-1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28584" y="689311"/>
            <a:ext cx="3786286" cy="114597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065">
              <a:lnSpc>
                <a:spcPct val="100000"/>
              </a:lnSpc>
              <a:spcBef>
                <a:spcPts val="99"/>
              </a:spcBef>
            </a:pPr>
            <a:endParaRPr lang="pt-BR" sz="3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8300160" y="6446160"/>
            <a:ext cx="16092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38160">
              <a:lnSpc>
                <a:spcPts val="1426"/>
              </a:lnSpc>
            </a:pPr>
            <a:fld id="{8A128F18-98C7-4802-9C31-835D3E385C14}" type="slidenum">
              <a:rPr lang="pt-BR" sz="1200" b="1" spc="-7">
                <a:solidFill>
                  <a:srgbClr val="888888"/>
                </a:solidFill>
                <a:latin typeface="Arial"/>
              </a:rPr>
              <a:pPr marL="38160">
                <a:lnSpc>
                  <a:spcPts val="1426"/>
                </a:lnSpc>
              </a:pPr>
              <a:t>6</a:t>
            </a:fld>
            <a:endParaRPr lang="pt-BR" sz="1200" spc="-1">
              <a:latin typeface="Times New Roma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AFE263-F3CC-5411-E6F8-668BE2DF1DE8}"/>
              </a:ext>
            </a:extLst>
          </p:cNvPr>
          <p:cNvSpPr txBox="1"/>
          <p:nvPr/>
        </p:nvSpPr>
        <p:spPr>
          <a:xfrm>
            <a:off x="592712" y="1573510"/>
            <a:ext cx="79688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err="1"/>
              <a:t>Instaciamos</a:t>
            </a:r>
            <a:r>
              <a:rPr lang="pt-BR" sz="2800" b="1"/>
              <a:t> os jogadores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CC27DA-C0C7-D92A-87B6-2A63E72E6D24}"/>
              </a:ext>
            </a:extLst>
          </p:cNvPr>
          <p:cNvSpPr txBox="1"/>
          <p:nvPr/>
        </p:nvSpPr>
        <p:spPr>
          <a:xfrm>
            <a:off x="532873" y="2893695"/>
            <a:ext cx="82624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>
                <a:solidFill>
                  <a:srgbClr val="CCCCCC"/>
                </a:solidFill>
                <a:latin typeface="Consolas"/>
              </a:rPr>
              <a:t>  </a:t>
            </a:r>
            <a:r>
              <a:rPr lang="pt-BR" sz="2400">
                <a:solidFill>
                  <a:srgbClr val="CCCCCC"/>
                </a:solidFill>
                <a:latin typeface="Calibri"/>
              </a:rPr>
              <a:t>  </a:t>
            </a:r>
            <a:endParaRPr lang="pt-BR" sz="2400">
              <a:latin typeface="Calibri"/>
            </a:endParaRPr>
          </a:p>
          <a:p>
            <a:r>
              <a:rPr lang="pt-BR" sz="2400">
                <a:solidFill>
                  <a:srgbClr val="CCCCCC"/>
                </a:solidFill>
                <a:latin typeface="Calibri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4698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brinquedo, lego, computador, mesa&#10;&#10;Descrição gerada automaticamente">
            <a:extLst>
              <a:ext uri="{FF2B5EF4-FFF2-40B4-BE49-F238E27FC236}">
                <a16:creationId xmlns:a16="http://schemas.microsoft.com/office/drawing/2014/main" id="{8E448F1A-04D1-2DCF-14B3-ACCED889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3" y="3194880"/>
            <a:ext cx="8178799" cy="3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A5A85269-6B86-D3F6-6C97-447F2ADF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7" y="2876910"/>
            <a:ext cx="4152180" cy="41378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D9FFCB-A3AD-DEA2-EE28-47A1ACD57471}"/>
              </a:ext>
            </a:extLst>
          </p:cNvPr>
          <p:cNvSpPr txBox="1"/>
          <p:nvPr/>
        </p:nvSpPr>
        <p:spPr>
          <a:xfrm>
            <a:off x="2656267" y="2044520"/>
            <a:ext cx="43466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/>
              <a:t>Acesse o código completo pelo </a:t>
            </a:r>
            <a:r>
              <a:rPr lang="pt-BR" sz="2400" b="1" err="1"/>
              <a:t>github</a:t>
            </a:r>
            <a:endParaRPr lang="pt-BR" sz="2400" b="1"/>
          </a:p>
        </p:txBody>
      </p:sp>
    </p:spTree>
    <p:extLst>
      <p:ext uri="{BB962C8B-B14F-4D97-AF65-F5344CB8AC3E}">
        <p14:creationId xmlns:p14="http://schemas.microsoft.com/office/powerpoint/2010/main" val="16620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Rosa Laranjeira</dc:creator>
  <dc:description/>
  <cp:revision>1</cp:revision>
  <dcterms:created xsi:type="dcterms:W3CDTF">2022-04-19T16:46:04Z</dcterms:created>
  <dcterms:modified xsi:type="dcterms:W3CDTF">2023-09-26T17:15:36Z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2022-04-19T00:00:00Z</vt:filetime>
  </property>
  <property fmtid="{D5CDD505-2E9C-101B-9397-08002B2CF9AE}" pid="5" name="Notes">
    <vt:i4>1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9</vt:i4>
  </property>
</Properties>
</file>