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0" r:id="rId2"/>
    <p:sldId id="4421" r:id="rId3"/>
    <p:sldId id="4422" r:id="rId4"/>
    <p:sldId id="4424" r:id="rId5"/>
    <p:sldId id="4428" r:id="rId6"/>
    <p:sldId id="4429" r:id="rId7"/>
    <p:sldId id="4430" r:id="rId8"/>
    <p:sldId id="4431" r:id="rId9"/>
    <p:sldId id="4432" r:id="rId10"/>
    <p:sldId id="4433" r:id="rId11"/>
    <p:sldId id="4434" r:id="rId12"/>
    <p:sldId id="4435" r:id="rId13"/>
    <p:sldId id="4436" r:id="rId14"/>
    <p:sldId id="4423" r:id="rId15"/>
    <p:sldId id="4425" r:id="rId16"/>
    <p:sldId id="4426" r:id="rId17"/>
    <p:sldId id="442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87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E91FC1-2E45-4099-BA4E-D9C1063ED35F}" v="1" dt="2024-05-04T13:25:21.7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91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ish M" userId="95509c1a-8f96-460a-b3d5-ec1bbc21110a" providerId="ADAL" clId="{BAE91FC1-2E45-4099-BA4E-D9C1063ED35F}"/>
    <pc:docChg chg="modSld">
      <pc:chgData name="Satish M" userId="95509c1a-8f96-460a-b3d5-ec1bbc21110a" providerId="ADAL" clId="{BAE91FC1-2E45-4099-BA4E-D9C1063ED35F}" dt="2024-05-04T13:25:28.096" v="17" actId="1076"/>
      <pc:docMkLst>
        <pc:docMk/>
      </pc:docMkLst>
      <pc:sldChg chg="modSp mod">
        <pc:chgData name="Satish M" userId="95509c1a-8f96-460a-b3d5-ec1bbc21110a" providerId="ADAL" clId="{BAE91FC1-2E45-4099-BA4E-D9C1063ED35F}" dt="2024-05-04T13:22:51.288" v="15" actId="1076"/>
        <pc:sldMkLst>
          <pc:docMk/>
          <pc:sldMk cId="0" sldId="260"/>
        </pc:sldMkLst>
        <pc:spChg chg="mod">
          <ac:chgData name="Satish M" userId="95509c1a-8f96-460a-b3d5-ec1bbc21110a" providerId="ADAL" clId="{BAE91FC1-2E45-4099-BA4E-D9C1063ED35F}" dt="2024-05-04T13:22:48.307" v="14" actId="1076"/>
          <ac:spMkLst>
            <pc:docMk/>
            <pc:sldMk cId="0" sldId="260"/>
            <ac:spMk id="2" creationId="{ED66556B-B256-8D8D-E60E-0C5895B5FFA5}"/>
          </ac:spMkLst>
        </pc:spChg>
        <pc:spChg chg="mod">
          <ac:chgData name="Satish M" userId="95509c1a-8f96-460a-b3d5-ec1bbc21110a" providerId="ADAL" clId="{BAE91FC1-2E45-4099-BA4E-D9C1063ED35F}" dt="2024-05-04T13:22:45.572" v="13" actId="1076"/>
          <ac:spMkLst>
            <pc:docMk/>
            <pc:sldMk cId="0" sldId="260"/>
            <ac:spMk id="3" creationId="{21F87AA7-2FEF-9248-CC8B-6951622F8F14}"/>
          </ac:spMkLst>
        </pc:spChg>
        <pc:spChg chg="mod">
          <ac:chgData name="Satish M" userId="95509c1a-8f96-460a-b3d5-ec1bbc21110a" providerId="ADAL" clId="{BAE91FC1-2E45-4099-BA4E-D9C1063ED35F}" dt="2024-05-04T13:22:40.008" v="11" actId="1076"/>
          <ac:spMkLst>
            <pc:docMk/>
            <pc:sldMk cId="0" sldId="260"/>
            <ac:spMk id="6" creationId="{00000000-0000-0000-0000-000000000000}"/>
          </ac:spMkLst>
        </pc:spChg>
        <pc:spChg chg="mod">
          <ac:chgData name="Satish M" userId="95509c1a-8f96-460a-b3d5-ec1bbc21110a" providerId="ADAL" clId="{BAE91FC1-2E45-4099-BA4E-D9C1063ED35F}" dt="2024-05-04T13:22:43.321" v="12" actId="1076"/>
          <ac:spMkLst>
            <pc:docMk/>
            <pc:sldMk cId="0" sldId="260"/>
            <ac:spMk id="7" creationId="{00000000-0000-0000-0000-000000000000}"/>
          </ac:spMkLst>
        </pc:spChg>
        <pc:spChg chg="mod">
          <ac:chgData name="Satish M" userId="95509c1a-8f96-460a-b3d5-ec1bbc21110a" providerId="ADAL" clId="{BAE91FC1-2E45-4099-BA4E-D9C1063ED35F}" dt="2024-05-04T13:22:51.288" v="15" actId="1076"/>
          <ac:spMkLst>
            <pc:docMk/>
            <pc:sldMk cId="0" sldId="260"/>
            <ac:spMk id="8" creationId="{00000000-0000-0000-0000-000000000000}"/>
          </ac:spMkLst>
        </pc:spChg>
      </pc:sldChg>
      <pc:sldChg chg="addSp modSp mod">
        <pc:chgData name="Satish M" userId="95509c1a-8f96-460a-b3d5-ec1bbc21110a" providerId="ADAL" clId="{BAE91FC1-2E45-4099-BA4E-D9C1063ED35F}" dt="2024-05-04T13:25:28.096" v="17" actId="1076"/>
        <pc:sldMkLst>
          <pc:docMk/>
          <pc:sldMk cId="4051022129" sldId="4421"/>
        </pc:sldMkLst>
        <pc:spChg chg="add mod">
          <ac:chgData name="Satish M" userId="95509c1a-8f96-460a-b3d5-ec1bbc21110a" providerId="ADAL" clId="{BAE91FC1-2E45-4099-BA4E-D9C1063ED35F}" dt="2024-05-04T13:25:28.096" v="17" actId="1076"/>
          <ac:spMkLst>
            <pc:docMk/>
            <pc:sldMk cId="4051022129" sldId="4421"/>
            <ac:spMk id="4" creationId="{DC834CDC-2435-88E7-E908-66FF8BBA877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83ABB-A641-41B3-815B-0BF716117969}" type="datetimeFigureOut">
              <a:rPr lang="en-US" smtClean="0"/>
              <a:t>8/26/2024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64667-E269-4945-B7C0-AD99F8954A9B}" type="slidenum">
              <a:rPr lang="en-US" smtClean="0"/>
              <a:t>‹#›</a:t>
            </a:fld>
            <a:endParaRPr lang="en-US"/>
          </a:p>
        </p:txBody>
      </p:sp>
    </p:spTree>
    <p:extLst>
      <p:ext uri="{BB962C8B-B14F-4D97-AF65-F5344CB8AC3E}">
        <p14:creationId xmlns:p14="http://schemas.microsoft.com/office/powerpoint/2010/main" val="3346891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2225B-E41B-77C0-1A23-7FE91583AB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A84B7F-BF54-53DE-5ED7-2CDED8A4B9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D18E42-7938-EBF6-0BBB-C03E98259DAE}"/>
              </a:ext>
            </a:extLst>
          </p:cNvPr>
          <p:cNvSpPr>
            <a:spLocks noGrp="1"/>
          </p:cNvSpPr>
          <p:nvPr>
            <p:ph type="dt" sz="half" idx="10"/>
          </p:nvPr>
        </p:nvSpPr>
        <p:spPr/>
        <p:txBody>
          <a:bodyPr/>
          <a:lstStyle/>
          <a:p>
            <a:fld id="{D66C86BF-26DF-47F2-BBA6-FB99F1E1025C}" type="datetimeFigureOut">
              <a:rPr lang="en-US" smtClean="0"/>
              <a:t>8/26/2024</a:t>
            </a:fld>
            <a:endParaRPr lang="en-US"/>
          </a:p>
        </p:txBody>
      </p:sp>
      <p:sp>
        <p:nvSpPr>
          <p:cNvPr id="5" name="Footer Placeholder 4">
            <a:extLst>
              <a:ext uri="{FF2B5EF4-FFF2-40B4-BE49-F238E27FC236}">
                <a16:creationId xmlns:a16="http://schemas.microsoft.com/office/drawing/2014/main" id="{9274C66D-7C77-1BC2-E297-5581F607B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71FE2-01D7-8CFA-F772-2A12DADA9511}"/>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418976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9BFA-EF8F-EA09-32AE-D64B8AE7D9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6459FB-C2B4-23D4-5E49-19DBA37F4E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F53C33-E5A3-B4F5-E8BF-0885DE881848}"/>
              </a:ext>
            </a:extLst>
          </p:cNvPr>
          <p:cNvSpPr>
            <a:spLocks noGrp="1"/>
          </p:cNvSpPr>
          <p:nvPr>
            <p:ph type="dt" sz="half" idx="10"/>
          </p:nvPr>
        </p:nvSpPr>
        <p:spPr/>
        <p:txBody>
          <a:bodyPr/>
          <a:lstStyle/>
          <a:p>
            <a:fld id="{D66C86BF-26DF-47F2-BBA6-FB99F1E1025C}" type="datetimeFigureOut">
              <a:rPr lang="en-US" smtClean="0"/>
              <a:t>8/26/2024</a:t>
            </a:fld>
            <a:endParaRPr lang="en-US"/>
          </a:p>
        </p:txBody>
      </p:sp>
      <p:sp>
        <p:nvSpPr>
          <p:cNvPr id="5" name="Footer Placeholder 4">
            <a:extLst>
              <a:ext uri="{FF2B5EF4-FFF2-40B4-BE49-F238E27FC236}">
                <a16:creationId xmlns:a16="http://schemas.microsoft.com/office/drawing/2014/main" id="{39B3BEFD-E011-F7CA-9B31-F27B739193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199C5A-F8B7-9E90-F8CD-0F9D22014070}"/>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725137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C63739-7054-0E76-0B25-A01771D40C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38EBE8-732F-CBA6-F8BB-30CF1BAE2D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19432A-8B6F-76F0-0D7B-30A66B9629A3}"/>
              </a:ext>
            </a:extLst>
          </p:cNvPr>
          <p:cNvSpPr>
            <a:spLocks noGrp="1"/>
          </p:cNvSpPr>
          <p:nvPr>
            <p:ph type="dt" sz="half" idx="10"/>
          </p:nvPr>
        </p:nvSpPr>
        <p:spPr/>
        <p:txBody>
          <a:bodyPr/>
          <a:lstStyle/>
          <a:p>
            <a:fld id="{D66C86BF-26DF-47F2-BBA6-FB99F1E1025C}" type="datetimeFigureOut">
              <a:rPr lang="en-US" smtClean="0"/>
              <a:t>8/26/2024</a:t>
            </a:fld>
            <a:endParaRPr lang="en-US"/>
          </a:p>
        </p:txBody>
      </p:sp>
      <p:sp>
        <p:nvSpPr>
          <p:cNvPr id="5" name="Footer Placeholder 4">
            <a:extLst>
              <a:ext uri="{FF2B5EF4-FFF2-40B4-BE49-F238E27FC236}">
                <a16:creationId xmlns:a16="http://schemas.microsoft.com/office/drawing/2014/main" id="{82C8D616-BCA7-5689-02D1-3CA3EA8840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83D8B-7730-9BA0-75AA-DC12AF5D041B}"/>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4041253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69414-E7DE-B18D-3123-DBD0283DAB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9AEC70-B92A-CC7C-576E-A961A566DF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0CFBF-3986-2ECA-DC6E-B0EB5EEAE220}"/>
              </a:ext>
            </a:extLst>
          </p:cNvPr>
          <p:cNvSpPr>
            <a:spLocks noGrp="1"/>
          </p:cNvSpPr>
          <p:nvPr>
            <p:ph type="dt" sz="half" idx="10"/>
          </p:nvPr>
        </p:nvSpPr>
        <p:spPr/>
        <p:txBody>
          <a:bodyPr/>
          <a:lstStyle/>
          <a:p>
            <a:fld id="{D66C86BF-26DF-47F2-BBA6-FB99F1E1025C}" type="datetimeFigureOut">
              <a:rPr lang="en-US" smtClean="0"/>
              <a:t>8/26/2024</a:t>
            </a:fld>
            <a:endParaRPr lang="en-US"/>
          </a:p>
        </p:txBody>
      </p:sp>
      <p:sp>
        <p:nvSpPr>
          <p:cNvPr id="5" name="Footer Placeholder 4">
            <a:extLst>
              <a:ext uri="{FF2B5EF4-FFF2-40B4-BE49-F238E27FC236}">
                <a16:creationId xmlns:a16="http://schemas.microsoft.com/office/drawing/2014/main" id="{BB5622A7-D018-3314-6712-AC0A3E326F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DF858B-9E65-33C3-1330-DDC559B7F2B8}"/>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111714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99EF2-BE12-339C-53A6-D7F37ED5DF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5EA9B6-8FA8-149E-9646-FB301CFB14E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325791-C68A-6622-2CC5-3C0B283338D8}"/>
              </a:ext>
            </a:extLst>
          </p:cNvPr>
          <p:cNvSpPr>
            <a:spLocks noGrp="1"/>
          </p:cNvSpPr>
          <p:nvPr>
            <p:ph type="dt" sz="half" idx="10"/>
          </p:nvPr>
        </p:nvSpPr>
        <p:spPr/>
        <p:txBody>
          <a:bodyPr/>
          <a:lstStyle/>
          <a:p>
            <a:fld id="{D66C86BF-26DF-47F2-BBA6-FB99F1E1025C}" type="datetimeFigureOut">
              <a:rPr lang="en-US" smtClean="0"/>
              <a:t>8/26/2024</a:t>
            </a:fld>
            <a:endParaRPr lang="en-US"/>
          </a:p>
        </p:txBody>
      </p:sp>
      <p:sp>
        <p:nvSpPr>
          <p:cNvPr id="5" name="Footer Placeholder 4">
            <a:extLst>
              <a:ext uri="{FF2B5EF4-FFF2-40B4-BE49-F238E27FC236}">
                <a16:creationId xmlns:a16="http://schemas.microsoft.com/office/drawing/2014/main" id="{797CB1C5-90B9-0823-9015-AF5F09CF9B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39B8B6-BAA6-240F-60BE-518B08A68FF3}"/>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1263101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E3121-A2A6-067F-9BB5-431330CD0C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B61458-6F42-1FC6-02A5-B26BB0448D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0A9E45-D816-7EFD-3CAA-178E16FA00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34DE17-8AF8-1452-3C2B-1E8AC11C05C7}"/>
              </a:ext>
            </a:extLst>
          </p:cNvPr>
          <p:cNvSpPr>
            <a:spLocks noGrp="1"/>
          </p:cNvSpPr>
          <p:nvPr>
            <p:ph type="dt" sz="half" idx="10"/>
          </p:nvPr>
        </p:nvSpPr>
        <p:spPr/>
        <p:txBody>
          <a:bodyPr/>
          <a:lstStyle/>
          <a:p>
            <a:fld id="{D66C86BF-26DF-47F2-BBA6-FB99F1E1025C}" type="datetimeFigureOut">
              <a:rPr lang="en-US" smtClean="0"/>
              <a:t>8/26/2024</a:t>
            </a:fld>
            <a:endParaRPr lang="en-US"/>
          </a:p>
        </p:txBody>
      </p:sp>
      <p:sp>
        <p:nvSpPr>
          <p:cNvPr id="6" name="Footer Placeholder 5">
            <a:extLst>
              <a:ext uri="{FF2B5EF4-FFF2-40B4-BE49-F238E27FC236}">
                <a16:creationId xmlns:a16="http://schemas.microsoft.com/office/drawing/2014/main" id="{F8F04EE6-8A95-F57F-A192-3DE3AA4138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37B0C8-4507-0579-A941-6A255E92B46F}"/>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731883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41E2-A077-4FE6-C0D3-E53AD76929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8D9F13-A5D4-37A3-1493-299424981A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5EE514-EB19-276A-D5A5-AD3B45285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4ECFBA-4BCE-DB10-1A82-A2D64F058E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FB50E7-10C2-3309-2CDC-0F66334ED7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1554FF-26AD-988B-1BE6-17295ED2C712}"/>
              </a:ext>
            </a:extLst>
          </p:cNvPr>
          <p:cNvSpPr>
            <a:spLocks noGrp="1"/>
          </p:cNvSpPr>
          <p:nvPr>
            <p:ph type="dt" sz="half" idx="10"/>
          </p:nvPr>
        </p:nvSpPr>
        <p:spPr/>
        <p:txBody>
          <a:bodyPr/>
          <a:lstStyle/>
          <a:p>
            <a:fld id="{D66C86BF-26DF-47F2-BBA6-FB99F1E1025C}" type="datetimeFigureOut">
              <a:rPr lang="en-US" smtClean="0"/>
              <a:t>8/26/2024</a:t>
            </a:fld>
            <a:endParaRPr lang="en-US"/>
          </a:p>
        </p:txBody>
      </p:sp>
      <p:sp>
        <p:nvSpPr>
          <p:cNvPr id="8" name="Footer Placeholder 7">
            <a:extLst>
              <a:ext uri="{FF2B5EF4-FFF2-40B4-BE49-F238E27FC236}">
                <a16:creationId xmlns:a16="http://schemas.microsoft.com/office/drawing/2014/main" id="{62EB7DB9-3BFA-EEC0-380B-FF6C9131A6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18BED0-2F21-3460-79B8-7290A76A4675}"/>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44707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70D88-D9A6-E2BA-4D07-31B2E1E8C5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9C88D8-4119-A0E3-1E19-520074B60AB6}"/>
              </a:ext>
            </a:extLst>
          </p:cNvPr>
          <p:cNvSpPr>
            <a:spLocks noGrp="1"/>
          </p:cNvSpPr>
          <p:nvPr>
            <p:ph type="dt" sz="half" idx="10"/>
          </p:nvPr>
        </p:nvSpPr>
        <p:spPr/>
        <p:txBody>
          <a:bodyPr/>
          <a:lstStyle/>
          <a:p>
            <a:fld id="{D66C86BF-26DF-47F2-BBA6-FB99F1E1025C}" type="datetimeFigureOut">
              <a:rPr lang="en-US" smtClean="0"/>
              <a:t>8/26/2024</a:t>
            </a:fld>
            <a:endParaRPr lang="en-US"/>
          </a:p>
        </p:txBody>
      </p:sp>
      <p:sp>
        <p:nvSpPr>
          <p:cNvPr id="4" name="Footer Placeholder 3">
            <a:extLst>
              <a:ext uri="{FF2B5EF4-FFF2-40B4-BE49-F238E27FC236}">
                <a16:creationId xmlns:a16="http://schemas.microsoft.com/office/drawing/2014/main" id="{4EBD6728-10D0-DD4F-070F-D8887DC407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1F0AF4-0EB8-E3C6-BC9D-0F225B0D6689}"/>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137913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6305AF-CB28-6234-0989-07022337F2C8}"/>
              </a:ext>
            </a:extLst>
          </p:cNvPr>
          <p:cNvSpPr>
            <a:spLocks noGrp="1"/>
          </p:cNvSpPr>
          <p:nvPr>
            <p:ph type="dt" sz="half" idx="10"/>
          </p:nvPr>
        </p:nvSpPr>
        <p:spPr/>
        <p:txBody>
          <a:bodyPr/>
          <a:lstStyle/>
          <a:p>
            <a:fld id="{D66C86BF-26DF-47F2-BBA6-FB99F1E1025C}" type="datetimeFigureOut">
              <a:rPr lang="en-US" smtClean="0"/>
              <a:t>8/26/2024</a:t>
            </a:fld>
            <a:endParaRPr lang="en-US"/>
          </a:p>
        </p:txBody>
      </p:sp>
      <p:sp>
        <p:nvSpPr>
          <p:cNvPr id="3" name="Footer Placeholder 2">
            <a:extLst>
              <a:ext uri="{FF2B5EF4-FFF2-40B4-BE49-F238E27FC236}">
                <a16:creationId xmlns:a16="http://schemas.microsoft.com/office/drawing/2014/main" id="{F25B88D4-A6C0-E1B7-8994-A86076DAC3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2BBE91-403E-73E0-6DB4-5910441B780C}"/>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2957680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ACB-DC8B-620D-E3BF-7FA852E0A2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C1B764-533F-1B5D-0611-138F699344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B5571B-161E-E09A-5698-4A40CFD312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211E9-C5AE-278A-0394-D5A3F4277B48}"/>
              </a:ext>
            </a:extLst>
          </p:cNvPr>
          <p:cNvSpPr>
            <a:spLocks noGrp="1"/>
          </p:cNvSpPr>
          <p:nvPr>
            <p:ph type="dt" sz="half" idx="10"/>
          </p:nvPr>
        </p:nvSpPr>
        <p:spPr/>
        <p:txBody>
          <a:bodyPr/>
          <a:lstStyle/>
          <a:p>
            <a:fld id="{D66C86BF-26DF-47F2-BBA6-FB99F1E1025C}" type="datetimeFigureOut">
              <a:rPr lang="en-US" smtClean="0"/>
              <a:t>8/26/2024</a:t>
            </a:fld>
            <a:endParaRPr lang="en-US"/>
          </a:p>
        </p:txBody>
      </p:sp>
      <p:sp>
        <p:nvSpPr>
          <p:cNvPr id="6" name="Footer Placeholder 5">
            <a:extLst>
              <a:ext uri="{FF2B5EF4-FFF2-40B4-BE49-F238E27FC236}">
                <a16:creationId xmlns:a16="http://schemas.microsoft.com/office/drawing/2014/main" id="{437A9B3E-94F2-61BE-DDC5-42C0513840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52E40-E8E1-BD3E-81E3-532D7B29B082}"/>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2672400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F0294-46E3-230A-33FB-B650A56B89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C59121-E297-856F-8ED2-F9B862BEE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44B73E-5B9E-91E2-5353-C491A0CF9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24E462-7BB8-F752-941C-B91D00225E13}"/>
              </a:ext>
            </a:extLst>
          </p:cNvPr>
          <p:cNvSpPr>
            <a:spLocks noGrp="1"/>
          </p:cNvSpPr>
          <p:nvPr>
            <p:ph type="dt" sz="half" idx="10"/>
          </p:nvPr>
        </p:nvSpPr>
        <p:spPr/>
        <p:txBody>
          <a:bodyPr/>
          <a:lstStyle/>
          <a:p>
            <a:fld id="{D66C86BF-26DF-47F2-BBA6-FB99F1E1025C}" type="datetimeFigureOut">
              <a:rPr lang="en-US" smtClean="0"/>
              <a:t>8/26/2024</a:t>
            </a:fld>
            <a:endParaRPr lang="en-US"/>
          </a:p>
        </p:txBody>
      </p:sp>
      <p:sp>
        <p:nvSpPr>
          <p:cNvPr id="6" name="Footer Placeholder 5">
            <a:extLst>
              <a:ext uri="{FF2B5EF4-FFF2-40B4-BE49-F238E27FC236}">
                <a16:creationId xmlns:a16="http://schemas.microsoft.com/office/drawing/2014/main" id="{EDC8DAB4-C59B-C493-7D76-5E1C91DA55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1DC2E0-CCB3-2997-598A-4720CC284C29}"/>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207103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BEEC88-9CA5-4612-35B7-82E0244A79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ADCC53-C329-CE13-38A1-EB94C1E16C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D1CA58-D0E5-D20E-2F11-B1014BAA02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6C86BF-26DF-47F2-BBA6-FB99F1E1025C}" type="datetimeFigureOut">
              <a:rPr lang="en-US" smtClean="0"/>
              <a:t>8/26/2024</a:t>
            </a:fld>
            <a:endParaRPr lang="en-US"/>
          </a:p>
        </p:txBody>
      </p:sp>
      <p:sp>
        <p:nvSpPr>
          <p:cNvPr id="5" name="Footer Placeholder 4">
            <a:extLst>
              <a:ext uri="{FF2B5EF4-FFF2-40B4-BE49-F238E27FC236}">
                <a16:creationId xmlns:a16="http://schemas.microsoft.com/office/drawing/2014/main" id="{4E54645D-A023-304B-CF92-E94304A16A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BE39631-FBA3-5F80-C564-B320E69D3D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F35010-364B-470B-BB6C-DCBBE63D2E54}" type="slidenum">
              <a:rPr lang="en-US" smtClean="0"/>
              <a:t>‹#›</a:t>
            </a:fld>
            <a:endParaRPr lang="en-US"/>
          </a:p>
        </p:txBody>
      </p:sp>
    </p:spTree>
    <p:extLst>
      <p:ext uri="{BB962C8B-B14F-4D97-AF65-F5344CB8AC3E}">
        <p14:creationId xmlns:p14="http://schemas.microsoft.com/office/powerpoint/2010/main" val="3411653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LSP_Presentation%20Template%201.pptx"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87CC"/>
        </a:solid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rotWithShape="1">
          <a:blip r:embed="rId2"/>
          <a:srcRect l="1" r="-387" b="18588"/>
          <a:stretch/>
        </p:blipFill>
        <p:spPr>
          <a:xfrm>
            <a:off x="366227" y="237669"/>
            <a:ext cx="1212311" cy="788699"/>
          </a:xfrm>
          <a:prstGeom prst="rect">
            <a:avLst/>
          </a:prstGeom>
        </p:spPr>
      </p:pic>
      <p:sp>
        <p:nvSpPr>
          <p:cNvPr id="6" name="TextBox 6"/>
          <p:cNvSpPr txBox="1"/>
          <p:nvPr/>
        </p:nvSpPr>
        <p:spPr>
          <a:xfrm>
            <a:off x="366227" y="1503753"/>
            <a:ext cx="11555519" cy="1086901"/>
          </a:xfrm>
          <a:prstGeom prst="rect">
            <a:avLst/>
          </a:prstGeom>
        </p:spPr>
        <p:txBody>
          <a:bodyPr wrap="square" lIns="0" tIns="0" rIns="0" bIns="0" rtlCol="0" anchor="t">
            <a:spAutoFit/>
          </a:bodyPr>
          <a:lstStyle/>
          <a:p>
            <a:pPr>
              <a:lnSpc>
                <a:spcPts val="9425"/>
              </a:lnSpc>
              <a:spcBef>
                <a:spcPct val="0"/>
              </a:spcBef>
            </a:pPr>
            <a:r>
              <a:rPr lang="en-US" sz="5400" dirty="0">
                <a:solidFill>
                  <a:srgbClr val="FFFFFF"/>
                </a:solidFill>
                <a:latin typeface="HK Grotesk Bold"/>
              </a:rPr>
              <a:t>WIPRO NGA Program – LSP Batch  </a:t>
            </a:r>
          </a:p>
        </p:txBody>
      </p:sp>
      <p:sp>
        <p:nvSpPr>
          <p:cNvPr id="7" name="TextBox 7"/>
          <p:cNvSpPr txBox="1"/>
          <p:nvPr/>
        </p:nvSpPr>
        <p:spPr>
          <a:xfrm>
            <a:off x="366227" y="3275236"/>
            <a:ext cx="6780319" cy="292837"/>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Capstone Project Presentation – 27-August-2024</a:t>
            </a:r>
          </a:p>
        </p:txBody>
      </p:sp>
      <p:sp>
        <p:nvSpPr>
          <p:cNvPr id="8" name="TextBox 8"/>
          <p:cNvSpPr txBox="1"/>
          <p:nvPr/>
        </p:nvSpPr>
        <p:spPr>
          <a:xfrm>
            <a:off x="366226" y="6140450"/>
            <a:ext cx="4172935" cy="221664"/>
          </a:xfrm>
          <a:prstGeom prst="rect">
            <a:avLst/>
          </a:prstGeom>
        </p:spPr>
        <p:txBody>
          <a:bodyPr lIns="0" tIns="0" rIns="0" bIns="0" rtlCol="0" anchor="t">
            <a:spAutoFit/>
          </a:bodyPr>
          <a:lstStyle/>
          <a:p>
            <a:pPr algn="just">
              <a:lnSpc>
                <a:spcPts val="1867"/>
              </a:lnSpc>
              <a:spcBef>
                <a:spcPct val="0"/>
              </a:spcBef>
            </a:pPr>
            <a:r>
              <a:rPr lang="en-US" sz="1333" spc="133" dirty="0">
                <a:solidFill>
                  <a:srgbClr val="FFFFFF"/>
                </a:solidFill>
                <a:latin typeface="HK Grotesk Light Bold"/>
              </a:rPr>
              <a:t>www.rpsconsulting.in</a:t>
            </a:r>
          </a:p>
        </p:txBody>
      </p:sp>
      <p:sp>
        <p:nvSpPr>
          <p:cNvPr id="2" name="TextBox 7">
            <a:extLst>
              <a:ext uri="{FF2B5EF4-FFF2-40B4-BE49-F238E27FC236}">
                <a16:creationId xmlns:a16="http://schemas.microsoft.com/office/drawing/2014/main" id="{ED66556B-B256-8D8D-E60E-0C5895B5FFA5}"/>
              </a:ext>
            </a:extLst>
          </p:cNvPr>
          <p:cNvSpPr txBox="1"/>
          <p:nvPr/>
        </p:nvSpPr>
        <p:spPr>
          <a:xfrm>
            <a:off x="366226" y="5061410"/>
            <a:ext cx="6780319" cy="292837"/>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Presented by -  IWAM (Group-1)</a:t>
            </a:r>
          </a:p>
        </p:txBody>
      </p:sp>
      <p:sp>
        <p:nvSpPr>
          <p:cNvPr id="3" name="TextBox 7">
            <a:extLst>
              <a:ext uri="{FF2B5EF4-FFF2-40B4-BE49-F238E27FC236}">
                <a16:creationId xmlns:a16="http://schemas.microsoft.com/office/drawing/2014/main" id="{21F87AA7-2FEF-9248-CC8B-6951622F8F14}"/>
              </a:ext>
            </a:extLst>
          </p:cNvPr>
          <p:cNvSpPr txBox="1"/>
          <p:nvPr/>
        </p:nvSpPr>
        <p:spPr>
          <a:xfrm>
            <a:off x="366227" y="4136906"/>
            <a:ext cx="6780319" cy="292837"/>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Project Title Here – Wellness </a:t>
            </a:r>
            <a:r>
              <a:rPr lang="en-US" sz="2400">
                <a:solidFill>
                  <a:srgbClr val="FFFFFF"/>
                </a:solidFill>
                <a:latin typeface="HK Grotesk" pitchFamily="2" charset="77"/>
              </a:rPr>
              <a:t>Management Program</a:t>
            </a:r>
            <a:endParaRPr lang="en-US" sz="2400" dirty="0">
              <a:solidFill>
                <a:srgbClr val="FFFFFF"/>
              </a:solidFill>
              <a:latin typeface="HK Grotesk" pitchFamily="2" charset="77"/>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78D662-B1E6-0980-AC74-FF01CF337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1020"/>
            <a:ext cx="12192000" cy="5775960"/>
          </a:xfrm>
          <a:prstGeom prst="rect">
            <a:avLst/>
          </a:prstGeom>
        </p:spPr>
      </p:pic>
      <p:sp>
        <p:nvSpPr>
          <p:cNvPr id="4" name="TextBox 3">
            <a:extLst>
              <a:ext uri="{FF2B5EF4-FFF2-40B4-BE49-F238E27FC236}">
                <a16:creationId xmlns:a16="http://schemas.microsoft.com/office/drawing/2014/main" id="{E30A17EA-423D-2066-4648-246735B15D36}"/>
              </a:ext>
            </a:extLst>
          </p:cNvPr>
          <p:cNvSpPr txBox="1"/>
          <p:nvPr/>
        </p:nvSpPr>
        <p:spPr>
          <a:xfrm>
            <a:off x="4597879" y="250166"/>
            <a:ext cx="3830129" cy="369332"/>
          </a:xfrm>
          <a:prstGeom prst="rect">
            <a:avLst/>
          </a:prstGeom>
          <a:noFill/>
        </p:spPr>
        <p:txBody>
          <a:bodyPr wrap="square" rtlCol="0">
            <a:spAutoFit/>
          </a:bodyPr>
          <a:lstStyle/>
          <a:p>
            <a:r>
              <a:rPr lang="en-US" dirty="0"/>
              <a:t>Appointments Details</a:t>
            </a:r>
          </a:p>
        </p:txBody>
      </p:sp>
    </p:spTree>
    <p:extLst>
      <p:ext uri="{BB962C8B-B14F-4D97-AF65-F5344CB8AC3E}">
        <p14:creationId xmlns:p14="http://schemas.microsoft.com/office/powerpoint/2010/main" val="3524934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E9795F-1D4C-4D95-810D-C2B318351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6260"/>
            <a:ext cx="12192000" cy="5745480"/>
          </a:xfrm>
          <a:prstGeom prst="rect">
            <a:avLst/>
          </a:prstGeom>
        </p:spPr>
      </p:pic>
      <p:sp>
        <p:nvSpPr>
          <p:cNvPr id="4" name="TextBox 3">
            <a:extLst>
              <a:ext uri="{FF2B5EF4-FFF2-40B4-BE49-F238E27FC236}">
                <a16:creationId xmlns:a16="http://schemas.microsoft.com/office/drawing/2014/main" id="{D5666639-47E5-830C-7018-836351E91B13}"/>
              </a:ext>
            </a:extLst>
          </p:cNvPr>
          <p:cNvSpPr txBox="1"/>
          <p:nvPr/>
        </p:nvSpPr>
        <p:spPr>
          <a:xfrm>
            <a:off x="4459857" y="181155"/>
            <a:ext cx="3071003" cy="369332"/>
          </a:xfrm>
          <a:prstGeom prst="rect">
            <a:avLst/>
          </a:prstGeom>
          <a:noFill/>
        </p:spPr>
        <p:txBody>
          <a:bodyPr wrap="square" rtlCol="0">
            <a:spAutoFit/>
          </a:bodyPr>
          <a:lstStyle/>
          <a:p>
            <a:r>
              <a:rPr lang="en-US" dirty="0"/>
              <a:t>Update Appointment</a:t>
            </a:r>
          </a:p>
        </p:txBody>
      </p:sp>
    </p:spTree>
    <p:extLst>
      <p:ext uri="{BB962C8B-B14F-4D97-AF65-F5344CB8AC3E}">
        <p14:creationId xmlns:p14="http://schemas.microsoft.com/office/powerpoint/2010/main" val="3473898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BA2CC5-5276-1A62-889D-554F237A12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2450"/>
            <a:ext cx="12192000" cy="5753100"/>
          </a:xfrm>
          <a:prstGeom prst="rect">
            <a:avLst/>
          </a:prstGeom>
        </p:spPr>
      </p:pic>
      <p:sp>
        <p:nvSpPr>
          <p:cNvPr id="4" name="TextBox 3">
            <a:extLst>
              <a:ext uri="{FF2B5EF4-FFF2-40B4-BE49-F238E27FC236}">
                <a16:creationId xmlns:a16="http://schemas.microsoft.com/office/drawing/2014/main" id="{9A89E209-6113-2F9E-A4AA-D2591421156E}"/>
              </a:ext>
            </a:extLst>
          </p:cNvPr>
          <p:cNvSpPr txBox="1"/>
          <p:nvPr/>
        </p:nvSpPr>
        <p:spPr>
          <a:xfrm>
            <a:off x="4934310" y="195076"/>
            <a:ext cx="2605177" cy="369332"/>
          </a:xfrm>
          <a:prstGeom prst="rect">
            <a:avLst/>
          </a:prstGeom>
          <a:noFill/>
        </p:spPr>
        <p:txBody>
          <a:bodyPr wrap="square" rtlCol="0">
            <a:spAutoFit/>
          </a:bodyPr>
          <a:lstStyle/>
          <a:p>
            <a:r>
              <a:rPr lang="en-US" dirty="0"/>
              <a:t>Contact US</a:t>
            </a:r>
          </a:p>
        </p:txBody>
      </p:sp>
    </p:spTree>
    <p:extLst>
      <p:ext uri="{BB962C8B-B14F-4D97-AF65-F5344CB8AC3E}">
        <p14:creationId xmlns:p14="http://schemas.microsoft.com/office/powerpoint/2010/main" val="337766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85D2E8-5465-AEFC-323D-7B999DD96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4830"/>
            <a:ext cx="12192000" cy="5768340"/>
          </a:xfrm>
          <a:prstGeom prst="rect">
            <a:avLst/>
          </a:prstGeom>
        </p:spPr>
      </p:pic>
      <p:sp>
        <p:nvSpPr>
          <p:cNvPr id="4" name="TextBox 3">
            <a:extLst>
              <a:ext uri="{FF2B5EF4-FFF2-40B4-BE49-F238E27FC236}">
                <a16:creationId xmlns:a16="http://schemas.microsoft.com/office/drawing/2014/main" id="{A97B700B-D8CF-E086-B5FC-C328B717D315}"/>
              </a:ext>
            </a:extLst>
          </p:cNvPr>
          <p:cNvSpPr txBox="1"/>
          <p:nvPr/>
        </p:nvSpPr>
        <p:spPr>
          <a:xfrm>
            <a:off x="4822166" y="140993"/>
            <a:ext cx="2415396" cy="369332"/>
          </a:xfrm>
          <a:prstGeom prst="rect">
            <a:avLst/>
          </a:prstGeom>
          <a:noFill/>
        </p:spPr>
        <p:txBody>
          <a:bodyPr wrap="square" rtlCol="0">
            <a:spAutoFit/>
          </a:bodyPr>
          <a:lstStyle/>
          <a:p>
            <a:r>
              <a:rPr lang="en-US" dirty="0"/>
              <a:t>About Us</a:t>
            </a:r>
          </a:p>
        </p:txBody>
      </p:sp>
    </p:spTree>
    <p:extLst>
      <p:ext uri="{BB962C8B-B14F-4D97-AF65-F5344CB8AC3E}">
        <p14:creationId xmlns:p14="http://schemas.microsoft.com/office/powerpoint/2010/main" val="2095746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461BD98E-0C23-F626-21AB-BB1E2AB83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2">
            <a:extLst>
              <a:ext uri="{FF2B5EF4-FFF2-40B4-BE49-F238E27FC236}">
                <a16:creationId xmlns:a16="http://schemas.microsoft.com/office/drawing/2014/main" id="{411D50F5-5BEC-9211-87BA-04824C6E4A91}"/>
              </a:ext>
            </a:extLst>
          </p:cNvPr>
          <p:cNvSpPr txBox="1"/>
          <p:nvPr/>
        </p:nvSpPr>
        <p:spPr>
          <a:xfrm>
            <a:off x="3968151" y="0"/>
            <a:ext cx="4088920" cy="584775"/>
          </a:xfrm>
          <a:prstGeom prst="rect">
            <a:avLst/>
          </a:prstGeom>
          <a:noFill/>
        </p:spPr>
        <p:txBody>
          <a:bodyPr wrap="square" rtlCol="0">
            <a:spAutoFit/>
          </a:bodyPr>
          <a:lstStyle/>
          <a:p>
            <a:r>
              <a:rPr lang="en-US" sz="3200" dirty="0"/>
              <a:t>Technical Data</a:t>
            </a:r>
          </a:p>
        </p:txBody>
      </p:sp>
      <p:sp>
        <p:nvSpPr>
          <p:cNvPr id="4" name="TextBox 3">
            <a:extLst>
              <a:ext uri="{FF2B5EF4-FFF2-40B4-BE49-F238E27FC236}">
                <a16:creationId xmlns:a16="http://schemas.microsoft.com/office/drawing/2014/main" id="{D50536C2-5D1B-1C60-B64C-C0D4C54BF1CE}"/>
              </a:ext>
            </a:extLst>
          </p:cNvPr>
          <p:cNvSpPr txBox="1"/>
          <p:nvPr/>
        </p:nvSpPr>
        <p:spPr>
          <a:xfrm>
            <a:off x="448574" y="578078"/>
            <a:ext cx="3096883" cy="400110"/>
          </a:xfrm>
          <a:prstGeom prst="rect">
            <a:avLst/>
          </a:prstGeom>
          <a:noFill/>
        </p:spPr>
        <p:txBody>
          <a:bodyPr wrap="square" rtlCol="0">
            <a:spAutoFit/>
          </a:bodyPr>
          <a:lstStyle/>
          <a:p>
            <a:r>
              <a:rPr lang="en-US" sz="2000" dirty="0"/>
              <a:t>Frontend Technologies:</a:t>
            </a:r>
          </a:p>
        </p:txBody>
      </p:sp>
      <p:sp>
        <p:nvSpPr>
          <p:cNvPr id="5" name="TextBox 4">
            <a:extLst>
              <a:ext uri="{FF2B5EF4-FFF2-40B4-BE49-F238E27FC236}">
                <a16:creationId xmlns:a16="http://schemas.microsoft.com/office/drawing/2014/main" id="{A2FD90FD-7425-31CE-588F-BFBCA20FBB4A}"/>
              </a:ext>
            </a:extLst>
          </p:cNvPr>
          <p:cNvSpPr txBox="1"/>
          <p:nvPr/>
        </p:nvSpPr>
        <p:spPr>
          <a:xfrm>
            <a:off x="3252158" y="1276709"/>
            <a:ext cx="5072332" cy="646331"/>
          </a:xfrm>
          <a:prstGeom prst="rect">
            <a:avLst/>
          </a:prstGeom>
          <a:noFill/>
        </p:spPr>
        <p:txBody>
          <a:bodyPr wrap="square" rtlCol="0">
            <a:spAutoFit/>
          </a:bodyPr>
          <a:lstStyle/>
          <a:p>
            <a:r>
              <a:rPr lang="en-US" dirty="0"/>
              <a:t>1.React</a:t>
            </a:r>
          </a:p>
          <a:p>
            <a:r>
              <a:rPr lang="en-US" dirty="0"/>
              <a:t>2.Bootstrap</a:t>
            </a:r>
          </a:p>
        </p:txBody>
      </p:sp>
      <p:sp>
        <p:nvSpPr>
          <p:cNvPr id="6" name="TextBox 5">
            <a:extLst>
              <a:ext uri="{FF2B5EF4-FFF2-40B4-BE49-F238E27FC236}">
                <a16:creationId xmlns:a16="http://schemas.microsoft.com/office/drawing/2014/main" id="{B53EECE5-D6B1-8F97-5439-C6D0E0B7893C}"/>
              </a:ext>
            </a:extLst>
          </p:cNvPr>
          <p:cNvSpPr txBox="1"/>
          <p:nvPr/>
        </p:nvSpPr>
        <p:spPr>
          <a:xfrm>
            <a:off x="448574" y="2414919"/>
            <a:ext cx="3209026" cy="400110"/>
          </a:xfrm>
          <a:prstGeom prst="rect">
            <a:avLst/>
          </a:prstGeom>
          <a:noFill/>
        </p:spPr>
        <p:txBody>
          <a:bodyPr wrap="square" rtlCol="0">
            <a:spAutoFit/>
          </a:bodyPr>
          <a:lstStyle/>
          <a:p>
            <a:r>
              <a:rPr lang="en-US" sz="2000" dirty="0"/>
              <a:t>Backend Technologies:</a:t>
            </a:r>
          </a:p>
        </p:txBody>
      </p:sp>
      <p:sp>
        <p:nvSpPr>
          <p:cNvPr id="7" name="TextBox 6">
            <a:extLst>
              <a:ext uri="{FF2B5EF4-FFF2-40B4-BE49-F238E27FC236}">
                <a16:creationId xmlns:a16="http://schemas.microsoft.com/office/drawing/2014/main" id="{C11B2CAE-2FD6-9B52-AFB8-6D3ECFC47D9C}"/>
              </a:ext>
            </a:extLst>
          </p:cNvPr>
          <p:cNvSpPr txBox="1"/>
          <p:nvPr/>
        </p:nvSpPr>
        <p:spPr>
          <a:xfrm>
            <a:off x="3252158" y="3119642"/>
            <a:ext cx="3286664" cy="923330"/>
          </a:xfrm>
          <a:prstGeom prst="rect">
            <a:avLst/>
          </a:prstGeom>
          <a:noFill/>
        </p:spPr>
        <p:txBody>
          <a:bodyPr wrap="square" rtlCol="0">
            <a:spAutoFit/>
          </a:bodyPr>
          <a:lstStyle/>
          <a:p>
            <a:r>
              <a:rPr lang="en-US" dirty="0"/>
              <a:t>1.Core Java Concept</a:t>
            </a:r>
          </a:p>
          <a:p>
            <a:r>
              <a:rPr lang="en-US" dirty="0"/>
              <a:t>2.Springboot</a:t>
            </a:r>
          </a:p>
          <a:p>
            <a:r>
              <a:rPr lang="en-US" dirty="0"/>
              <a:t>3.Spring JPA</a:t>
            </a:r>
          </a:p>
        </p:txBody>
      </p:sp>
      <p:sp>
        <p:nvSpPr>
          <p:cNvPr id="8" name="TextBox 7">
            <a:extLst>
              <a:ext uri="{FF2B5EF4-FFF2-40B4-BE49-F238E27FC236}">
                <a16:creationId xmlns:a16="http://schemas.microsoft.com/office/drawing/2014/main" id="{8A592304-271D-3570-EDB5-E640F24D5977}"/>
              </a:ext>
            </a:extLst>
          </p:cNvPr>
          <p:cNvSpPr txBox="1"/>
          <p:nvPr/>
        </p:nvSpPr>
        <p:spPr>
          <a:xfrm>
            <a:off x="448574" y="4658264"/>
            <a:ext cx="2932981" cy="400110"/>
          </a:xfrm>
          <a:prstGeom prst="rect">
            <a:avLst/>
          </a:prstGeom>
          <a:noFill/>
        </p:spPr>
        <p:txBody>
          <a:bodyPr wrap="square" rtlCol="0">
            <a:spAutoFit/>
          </a:bodyPr>
          <a:lstStyle/>
          <a:p>
            <a:r>
              <a:rPr lang="en-US" sz="2000" dirty="0"/>
              <a:t>Database:</a:t>
            </a:r>
          </a:p>
        </p:txBody>
      </p:sp>
      <p:sp>
        <p:nvSpPr>
          <p:cNvPr id="9" name="TextBox 8">
            <a:extLst>
              <a:ext uri="{FF2B5EF4-FFF2-40B4-BE49-F238E27FC236}">
                <a16:creationId xmlns:a16="http://schemas.microsoft.com/office/drawing/2014/main" id="{BDB7EE7F-CB00-13AD-938C-42AA2E328493}"/>
              </a:ext>
            </a:extLst>
          </p:cNvPr>
          <p:cNvSpPr txBox="1"/>
          <p:nvPr/>
        </p:nvSpPr>
        <p:spPr>
          <a:xfrm>
            <a:off x="3252158" y="5054908"/>
            <a:ext cx="2639683" cy="369332"/>
          </a:xfrm>
          <a:prstGeom prst="rect">
            <a:avLst/>
          </a:prstGeom>
          <a:noFill/>
        </p:spPr>
        <p:txBody>
          <a:bodyPr wrap="square" rtlCol="0">
            <a:spAutoFit/>
          </a:bodyPr>
          <a:lstStyle/>
          <a:p>
            <a:r>
              <a:rPr lang="en-US" dirty="0"/>
              <a:t>MYSQL</a:t>
            </a:r>
          </a:p>
        </p:txBody>
      </p:sp>
    </p:spTree>
    <p:extLst>
      <p:ext uri="{BB962C8B-B14F-4D97-AF65-F5344CB8AC3E}">
        <p14:creationId xmlns:p14="http://schemas.microsoft.com/office/powerpoint/2010/main" val="3082052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FD5EADF4-1F20-49EF-5176-5FA52BCFE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2">
            <a:extLst>
              <a:ext uri="{FF2B5EF4-FFF2-40B4-BE49-F238E27FC236}">
                <a16:creationId xmlns:a16="http://schemas.microsoft.com/office/drawing/2014/main" id="{D981D443-64D7-1BAD-A27E-8E2A58CAF2A7}"/>
              </a:ext>
            </a:extLst>
          </p:cNvPr>
          <p:cNvSpPr txBox="1"/>
          <p:nvPr/>
        </p:nvSpPr>
        <p:spPr>
          <a:xfrm>
            <a:off x="4830793" y="1268085"/>
            <a:ext cx="4891178" cy="523220"/>
          </a:xfrm>
          <a:prstGeom prst="rect">
            <a:avLst/>
          </a:prstGeom>
          <a:noFill/>
        </p:spPr>
        <p:txBody>
          <a:bodyPr wrap="square" rtlCol="0">
            <a:spAutoFit/>
          </a:bodyPr>
          <a:lstStyle/>
          <a:p>
            <a:r>
              <a:rPr lang="en-US" sz="2800" b="1" dirty="0"/>
              <a:t>Teams</a:t>
            </a:r>
          </a:p>
        </p:txBody>
      </p:sp>
      <p:sp>
        <p:nvSpPr>
          <p:cNvPr id="4" name="TextBox 3">
            <a:extLst>
              <a:ext uri="{FF2B5EF4-FFF2-40B4-BE49-F238E27FC236}">
                <a16:creationId xmlns:a16="http://schemas.microsoft.com/office/drawing/2014/main" id="{943CA271-00F8-23BC-5278-D11110F0A5F0}"/>
              </a:ext>
            </a:extLst>
          </p:cNvPr>
          <p:cNvSpPr txBox="1"/>
          <p:nvPr/>
        </p:nvSpPr>
        <p:spPr>
          <a:xfrm>
            <a:off x="4478547" y="2104845"/>
            <a:ext cx="3234906" cy="1754326"/>
          </a:xfrm>
          <a:prstGeom prst="rect">
            <a:avLst/>
          </a:prstGeom>
          <a:noFill/>
        </p:spPr>
        <p:txBody>
          <a:bodyPr wrap="square" rtlCol="0">
            <a:spAutoFit/>
          </a:bodyPr>
          <a:lstStyle/>
          <a:p>
            <a:r>
              <a:rPr lang="en-US" b="1" dirty="0"/>
              <a:t>Ravi Prakash Singh</a:t>
            </a:r>
          </a:p>
          <a:p>
            <a:r>
              <a:rPr lang="en-US" b="1" dirty="0" err="1"/>
              <a:t>Rushikesh</a:t>
            </a:r>
            <a:r>
              <a:rPr lang="en-US" dirty="0"/>
              <a:t> </a:t>
            </a:r>
            <a:r>
              <a:rPr lang="en-US" b="1" dirty="0"/>
              <a:t>Chavan</a:t>
            </a:r>
          </a:p>
          <a:p>
            <a:r>
              <a:rPr lang="en-US" b="1" dirty="0"/>
              <a:t>Sahil </a:t>
            </a:r>
            <a:r>
              <a:rPr lang="en-US" b="1" dirty="0" err="1"/>
              <a:t>Kamble</a:t>
            </a:r>
            <a:endParaRPr lang="en-US" b="1" dirty="0"/>
          </a:p>
          <a:p>
            <a:r>
              <a:rPr lang="en-US" b="1" dirty="0" err="1"/>
              <a:t>Shahwaz</a:t>
            </a:r>
            <a:r>
              <a:rPr lang="en-US" b="1" dirty="0"/>
              <a:t> Khan</a:t>
            </a:r>
          </a:p>
          <a:p>
            <a:r>
              <a:rPr lang="en-US" b="1" dirty="0"/>
              <a:t>Raushan Kumar</a:t>
            </a:r>
          </a:p>
          <a:p>
            <a:r>
              <a:rPr lang="en-US" b="1" dirty="0"/>
              <a:t>Sangita </a:t>
            </a:r>
            <a:r>
              <a:rPr lang="en-US" b="1" dirty="0" err="1"/>
              <a:t>Yograj</a:t>
            </a:r>
            <a:r>
              <a:rPr lang="en-US" b="1" dirty="0"/>
              <a:t> </a:t>
            </a:r>
            <a:r>
              <a:rPr lang="en-US" b="1" dirty="0" err="1"/>
              <a:t>Uprade</a:t>
            </a:r>
            <a:endParaRPr lang="en-US" b="1" dirty="0"/>
          </a:p>
        </p:txBody>
      </p:sp>
    </p:spTree>
    <p:extLst>
      <p:ext uri="{BB962C8B-B14F-4D97-AF65-F5344CB8AC3E}">
        <p14:creationId xmlns:p14="http://schemas.microsoft.com/office/powerpoint/2010/main" val="1521875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7CD634C1-3F54-054E-3660-1A2112333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2">
            <a:extLst>
              <a:ext uri="{FF2B5EF4-FFF2-40B4-BE49-F238E27FC236}">
                <a16:creationId xmlns:a16="http://schemas.microsoft.com/office/drawing/2014/main" id="{CEC7891D-352D-AAC8-2368-497D7C2D0624}"/>
              </a:ext>
            </a:extLst>
          </p:cNvPr>
          <p:cNvSpPr txBox="1"/>
          <p:nvPr/>
        </p:nvSpPr>
        <p:spPr>
          <a:xfrm>
            <a:off x="4149306" y="189781"/>
            <a:ext cx="2829464" cy="461665"/>
          </a:xfrm>
          <a:prstGeom prst="rect">
            <a:avLst/>
          </a:prstGeom>
          <a:noFill/>
        </p:spPr>
        <p:txBody>
          <a:bodyPr wrap="square" rtlCol="0">
            <a:spAutoFit/>
          </a:bodyPr>
          <a:lstStyle/>
          <a:p>
            <a:r>
              <a:rPr lang="en-US" sz="2400" b="1" dirty="0"/>
              <a:t>References</a:t>
            </a:r>
          </a:p>
        </p:txBody>
      </p:sp>
      <p:sp>
        <p:nvSpPr>
          <p:cNvPr id="4" name="TextBox 3">
            <a:hlinkClick r:id="rId3" action="ppaction://hlinkpres?slideindex=1&amp;slidetitle="/>
            <a:extLst>
              <a:ext uri="{FF2B5EF4-FFF2-40B4-BE49-F238E27FC236}">
                <a16:creationId xmlns:a16="http://schemas.microsoft.com/office/drawing/2014/main" id="{78B29B8E-68A5-004F-333E-F9538034A347}"/>
              </a:ext>
            </a:extLst>
          </p:cNvPr>
          <p:cNvSpPr txBox="1"/>
          <p:nvPr/>
        </p:nvSpPr>
        <p:spPr>
          <a:xfrm>
            <a:off x="1932317" y="1598794"/>
            <a:ext cx="9394166" cy="707886"/>
          </a:xfrm>
          <a:prstGeom prst="rect">
            <a:avLst/>
          </a:prstGeom>
          <a:noFill/>
        </p:spPr>
        <p:txBody>
          <a:bodyPr wrap="square" rtlCol="0">
            <a:spAutoFit/>
          </a:bodyPr>
          <a:lstStyle/>
          <a:p>
            <a:r>
              <a:rPr lang="en-US" sz="2000" b="1" dirty="0"/>
              <a:t>React :- https://www.w3schools.com/REACT/DEFAULT.ASP</a:t>
            </a:r>
            <a:endParaRPr lang="en-US" sz="2000" b="0" i="0" dirty="0">
              <a:solidFill>
                <a:srgbClr val="000000"/>
              </a:solidFill>
              <a:effectLst/>
              <a:latin typeface="Times New Roman" panose="02020603050405020304" pitchFamily="18" charset="0"/>
            </a:endParaRPr>
          </a:p>
          <a:p>
            <a:endParaRPr lang="en-US" sz="2000" b="1" dirty="0"/>
          </a:p>
        </p:txBody>
      </p:sp>
      <p:sp>
        <p:nvSpPr>
          <p:cNvPr id="5" name="TextBox 4">
            <a:extLst>
              <a:ext uri="{FF2B5EF4-FFF2-40B4-BE49-F238E27FC236}">
                <a16:creationId xmlns:a16="http://schemas.microsoft.com/office/drawing/2014/main" id="{2CF798A2-B8E7-7885-1D35-9424E1EEB736}"/>
              </a:ext>
            </a:extLst>
          </p:cNvPr>
          <p:cNvSpPr txBox="1"/>
          <p:nvPr/>
        </p:nvSpPr>
        <p:spPr>
          <a:xfrm>
            <a:off x="1932316" y="2306680"/>
            <a:ext cx="7246189" cy="400110"/>
          </a:xfrm>
          <a:prstGeom prst="rect">
            <a:avLst/>
          </a:prstGeom>
          <a:noFill/>
        </p:spPr>
        <p:txBody>
          <a:bodyPr wrap="square" rtlCol="0">
            <a:spAutoFit/>
          </a:bodyPr>
          <a:lstStyle/>
          <a:p>
            <a:r>
              <a:rPr lang="en-US" sz="2000" b="1" dirty="0"/>
              <a:t>Spring Boot :-  https://spring.io/projects/spring-boot</a:t>
            </a:r>
          </a:p>
        </p:txBody>
      </p:sp>
      <p:sp>
        <p:nvSpPr>
          <p:cNvPr id="6" name="TextBox 5">
            <a:extLst>
              <a:ext uri="{FF2B5EF4-FFF2-40B4-BE49-F238E27FC236}">
                <a16:creationId xmlns:a16="http://schemas.microsoft.com/office/drawing/2014/main" id="{EE290185-D7B8-90DA-92CD-5C663944E6EB}"/>
              </a:ext>
            </a:extLst>
          </p:cNvPr>
          <p:cNvSpPr txBox="1"/>
          <p:nvPr/>
        </p:nvSpPr>
        <p:spPr>
          <a:xfrm flipH="1">
            <a:off x="1932316" y="3054011"/>
            <a:ext cx="7056408" cy="400110"/>
          </a:xfrm>
          <a:prstGeom prst="rect">
            <a:avLst/>
          </a:prstGeom>
          <a:noFill/>
        </p:spPr>
        <p:txBody>
          <a:bodyPr wrap="square" rtlCol="0">
            <a:spAutoFit/>
          </a:bodyPr>
          <a:lstStyle/>
          <a:p>
            <a:r>
              <a:rPr lang="en-US" sz="2000" b="1" dirty="0"/>
              <a:t>Spring JPA :- https://spring.io/projects/spring-data-jpa</a:t>
            </a:r>
          </a:p>
        </p:txBody>
      </p:sp>
      <p:sp>
        <p:nvSpPr>
          <p:cNvPr id="7" name="TextBox 6">
            <a:extLst>
              <a:ext uri="{FF2B5EF4-FFF2-40B4-BE49-F238E27FC236}">
                <a16:creationId xmlns:a16="http://schemas.microsoft.com/office/drawing/2014/main" id="{F4EAC356-1666-7620-1A0C-87E17285C288}"/>
              </a:ext>
            </a:extLst>
          </p:cNvPr>
          <p:cNvSpPr txBox="1"/>
          <p:nvPr/>
        </p:nvSpPr>
        <p:spPr>
          <a:xfrm>
            <a:off x="1932316" y="3751101"/>
            <a:ext cx="8540150" cy="400110"/>
          </a:xfrm>
          <a:prstGeom prst="rect">
            <a:avLst/>
          </a:prstGeom>
          <a:noFill/>
        </p:spPr>
        <p:txBody>
          <a:bodyPr wrap="square" rtlCol="0">
            <a:spAutoFit/>
          </a:bodyPr>
          <a:lstStyle/>
          <a:p>
            <a:r>
              <a:rPr lang="en-US" sz="2000" b="1" dirty="0"/>
              <a:t>MYSQL/DB :- https://www.w3schools.com/MySQL/default.asp</a:t>
            </a:r>
          </a:p>
        </p:txBody>
      </p:sp>
    </p:spTree>
    <p:extLst>
      <p:ext uri="{BB962C8B-B14F-4D97-AF65-F5344CB8AC3E}">
        <p14:creationId xmlns:p14="http://schemas.microsoft.com/office/powerpoint/2010/main" val="144944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BC909CC8-7C5D-2152-FE96-44E8063DA1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2">
            <a:extLst>
              <a:ext uri="{FF2B5EF4-FFF2-40B4-BE49-F238E27FC236}">
                <a16:creationId xmlns:a16="http://schemas.microsoft.com/office/drawing/2014/main" id="{E3BC3833-09EB-8579-63DD-AE5C086EDB22}"/>
              </a:ext>
            </a:extLst>
          </p:cNvPr>
          <p:cNvSpPr txBox="1"/>
          <p:nvPr/>
        </p:nvSpPr>
        <p:spPr>
          <a:xfrm>
            <a:off x="4175185" y="1975448"/>
            <a:ext cx="4106173" cy="1323439"/>
          </a:xfrm>
          <a:prstGeom prst="rect">
            <a:avLst/>
          </a:prstGeom>
          <a:noFill/>
        </p:spPr>
        <p:txBody>
          <a:bodyPr wrap="square" rtlCol="0">
            <a:spAutoFit/>
          </a:bodyPr>
          <a:lstStyle/>
          <a:p>
            <a:r>
              <a:rPr lang="en-US" sz="8000" dirty="0">
                <a:latin typeface="Blackadder ITC" panose="04020505051007020D02" pitchFamily="82" charset="0"/>
              </a:rPr>
              <a:t>Thank </a:t>
            </a:r>
          </a:p>
        </p:txBody>
      </p:sp>
      <p:sp>
        <p:nvSpPr>
          <p:cNvPr id="4" name="TextBox 3">
            <a:extLst>
              <a:ext uri="{FF2B5EF4-FFF2-40B4-BE49-F238E27FC236}">
                <a16:creationId xmlns:a16="http://schemas.microsoft.com/office/drawing/2014/main" id="{9DD7CB14-DA3C-289C-7DCA-13C12004D8DC}"/>
              </a:ext>
            </a:extLst>
          </p:cNvPr>
          <p:cNvSpPr txBox="1"/>
          <p:nvPr/>
        </p:nvSpPr>
        <p:spPr>
          <a:xfrm>
            <a:off x="5796952" y="2897394"/>
            <a:ext cx="2700067" cy="1323439"/>
          </a:xfrm>
          <a:prstGeom prst="rect">
            <a:avLst/>
          </a:prstGeom>
          <a:noFill/>
        </p:spPr>
        <p:txBody>
          <a:bodyPr wrap="square" rtlCol="0">
            <a:spAutoFit/>
          </a:bodyPr>
          <a:lstStyle/>
          <a:p>
            <a:r>
              <a:rPr lang="en-US" sz="8000" dirty="0">
                <a:latin typeface="Blackadder ITC" panose="04020505051007020D02" pitchFamily="82" charset="0"/>
              </a:rPr>
              <a:t>You</a:t>
            </a:r>
          </a:p>
        </p:txBody>
      </p:sp>
    </p:spTree>
    <p:extLst>
      <p:ext uri="{BB962C8B-B14F-4D97-AF65-F5344CB8AC3E}">
        <p14:creationId xmlns:p14="http://schemas.microsoft.com/office/powerpoint/2010/main" val="1611555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2</a:t>
            </a:fld>
            <a:endParaRPr lang="en-US" dirty="0">
              <a:solidFill>
                <a:schemeClr val="tx1"/>
              </a:solidFill>
            </a:endParaRPr>
          </a:p>
        </p:txBody>
      </p:sp>
      <p:sp>
        <p:nvSpPr>
          <p:cNvPr id="5" name="TextBox 4">
            <a:extLst>
              <a:ext uri="{FF2B5EF4-FFF2-40B4-BE49-F238E27FC236}">
                <a16:creationId xmlns:a16="http://schemas.microsoft.com/office/drawing/2014/main" id="{CE5C3C03-9927-D79F-909C-9D4B952A4AFF}"/>
              </a:ext>
            </a:extLst>
          </p:cNvPr>
          <p:cNvSpPr txBox="1"/>
          <p:nvPr/>
        </p:nvSpPr>
        <p:spPr>
          <a:xfrm>
            <a:off x="1906438" y="612476"/>
            <a:ext cx="6236898" cy="1015663"/>
          </a:xfrm>
          <a:prstGeom prst="rect">
            <a:avLst/>
          </a:prstGeom>
          <a:noFill/>
        </p:spPr>
        <p:txBody>
          <a:bodyPr wrap="square" rtlCol="0">
            <a:spAutoFit/>
          </a:bodyPr>
          <a:lstStyle/>
          <a:p>
            <a:r>
              <a:rPr lang="en-US" sz="6000" dirty="0">
                <a:latin typeface="Blackadder ITC" panose="04020505051007020D02" pitchFamily="82" charset="0"/>
              </a:rPr>
              <a:t>Welcome</a:t>
            </a:r>
          </a:p>
        </p:txBody>
      </p:sp>
      <p:sp>
        <p:nvSpPr>
          <p:cNvPr id="7" name="TextBox 6">
            <a:extLst>
              <a:ext uri="{FF2B5EF4-FFF2-40B4-BE49-F238E27FC236}">
                <a16:creationId xmlns:a16="http://schemas.microsoft.com/office/drawing/2014/main" id="{538CD823-F419-FD36-8B6C-78373F841885}"/>
              </a:ext>
            </a:extLst>
          </p:cNvPr>
          <p:cNvSpPr txBox="1"/>
          <p:nvPr/>
        </p:nvSpPr>
        <p:spPr>
          <a:xfrm>
            <a:off x="4270075" y="2413337"/>
            <a:ext cx="6512944" cy="1015663"/>
          </a:xfrm>
          <a:prstGeom prst="rect">
            <a:avLst/>
          </a:prstGeom>
          <a:noFill/>
        </p:spPr>
        <p:txBody>
          <a:bodyPr wrap="square" rtlCol="0">
            <a:spAutoFit/>
          </a:bodyPr>
          <a:lstStyle/>
          <a:p>
            <a:r>
              <a:rPr lang="en-US" sz="6000" dirty="0">
                <a:latin typeface="Blackadder ITC" panose="04020505051007020D02" pitchFamily="82" charset="0"/>
              </a:rPr>
              <a:t>To</a:t>
            </a:r>
          </a:p>
        </p:txBody>
      </p:sp>
      <p:sp>
        <p:nvSpPr>
          <p:cNvPr id="8" name="TextBox 7">
            <a:extLst>
              <a:ext uri="{FF2B5EF4-FFF2-40B4-BE49-F238E27FC236}">
                <a16:creationId xmlns:a16="http://schemas.microsoft.com/office/drawing/2014/main" id="{49020560-DD92-A72A-4B72-1EADD52B6FC8}"/>
              </a:ext>
            </a:extLst>
          </p:cNvPr>
          <p:cNvSpPr txBox="1"/>
          <p:nvPr/>
        </p:nvSpPr>
        <p:spPr>
          <a:xfrm>
            <a:off x="2389517" y="4735901"/>
            <a:ext cx="6694098" cy="1938992"/>
          </a:xfrm>
          <a:prstGeom prst="rect">
            <a:avLst/>
          </a:prstGeom>
          <a:noFill/>
        </p:spPr>
        <p:txBody>
          <a:bodyPr wrap="square" rtlCol="0">
            <a:spAutoFit/>
          </a:bodyPr>
          <a:lstStyle/>
          <a:p>
            <a:r>
              <a:rPr lang="en-IN" sz="6000" b="1" dirty="0">
                <a:effectLst/>
                <a:latin typeface="Blackadder ITC" panose="04020505051007020D02" pitchFamily="82" charset="0"/>
                <a:ea typeface="NSimSun" panose="02010609030101010101" pitchFamily="49" charset="-122"/>
                <a:cs typeface="Lucida Sans" panose="020B0602030504020204" pitchFamily="34" charset="0"/>
              </a:rPr>
              <a:t>Wellness Management appointment booking</a:t>
            </a:r>
            <a:endParaRPr lang="en-US" sz="6000" dirty="0">
              <a:latin typeface="Blackadder ITC" panose="04020505051007020D02" pitchFamily="82" charset="0"/>
            </a:endParaRPr>
          </a:p>
        </p:txBody>
      </p:sp>
    </p:spTree>
    <p:extLst>
      <p:ext uri="{BB962C8B-B14F-4D97-AF65-F5344CB8AC3E}">
        <p14:creationId xmlns:p14="http://schemas.microsoft.com/office/powerpoint/2010/main" val="4051022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B89230F4-5EB4-FA64-CFAF-93B39F7165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4" name="TextBox 3">
            <a:extLst>
              <a:ext uri="{FF2B5EF4-FFF2-40B4-BE49-F238E27FC236}">
                <a16:creationId xmlns:a16="http://schemas.microsoft.com/office/drawing/2014/main" id="{A9AF242C-ECCB-3389-81FC-32AC8431BB5E}"/>
              </a:ext>
            </a:extLst>
          </p:cNvPr>
          <p:cNvSpPr txBox="1"/>
          <p:nvPr/>
        </p:nvSpPr>
        <p:spPr>
          <a:xfrm>
            <a:off x="3290257" y="1337094"/>
            <a:ext cx="6094562" cy="4832092"/>
          </a:xfrm>
          <a:prstGeom prst="rect">
            <a:avLst/>
          </a:prstGeom>
          <a:noFill/>
        </p:spPr>
        <p:txBody>
          <a:bodyPr wrap="square">
            <a:spAutoFit/>
          </a:bodyPr>
          <a:lstStyle/>
          <a:p>
            <a:r>
              <a:rPr lang="en-US" sz="2800" dirty="0"/>
              <a:t>The Wellness Management Appointment Booking system is designed to streamline the process of booking and managing wellness-related appointments, such as fitness sessions, Yoga, therapy appointments, and health consultations. This application provides users with a convenient platform to register, log in, book appointments, and manage their bookings.</a:t>
            </a:r>
            <a:endParaRPr lang="en-US" sz="2800" dirty="0">
              <a:latin typeface="Blackadder ITC" panose="04020505051007020D02" pitchFamily="82" charset="0"/>
            </a:endParaRPr>
          </a:p>
        </p:txBody>
      </p:sp>
      <p:sp>
        <p:nvSpPr>
          <p:cNvPr id="6" name="TextBox 5">
            <a:extLst>
              <a:ext uri="{FF2B5EF4-FFF2-40B4-BE49-F238E27FC236}">
                <a16:creationId xmlns:a16="http://schemas.microsoft.com/office/drawing/2014/main" id="{9E6589B4-21D9-F291-D45E-4040AD9B598C}"/>
              </a:ext>
            </a:extLst>
          </p:cNvPr>
          <p:cNvSpPr txBox="1"/>
          <p:nvPr/>
        </p:nvSpPr>
        <p:spPr>
          <a:xfrm>
            <a:off x="4177341" y="522095"/>
            <a:ext cx="6094562" cy="523220"/>
          </a:xfrm>
          <a:prstGeom prst="rect">
            <a:avLst/>
          </a:prstGeom>
          <a:noFill/>
        </p:spPr>
        <p:txBody>
          <a:bodyPr wrap="square">
            <a:spAutoFit/>
          </a:bodyPr>
          <a:lstStyle/>
          <a:p>
            <a:r>
              <a:rPr lang="en-US" sz="2800" b="1" dirty="0"/>
              <a:t>About Project</a:t>
            </a:r>
          </a:p>
        </p:txBody>
      </p:sp>
    </p:spTree>
    <p:extLst>
      <p:ext uri="{BB962C8B-B14F-4D97-AF65-F5344CB8AC3E}">
        <p14:creationId xmlns:p14="http://schemas.microsoft.com/office/powerpoint/2010/main" val="2216331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65148224-5138-9D08-4C70-ABD79E9F8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2">
            <a:extLst>
              <a:ext uri="{FF2B5EF4-FFF2-40B4-BE49-F238E27FC236}">
                <a16:creationId xmlns:a16="http://schemas.microsoft.com/office/drawing/2014/main" id="{4DF95900-DD15-26B6-661B-AFF70478D3CF}"/>
              </a:ext>
            </a:extLst>
          </p:cNvPr>
          <p:cNvSpPr txBox="1"/>
          <p:nvPr/>
        </p:nvSpPr>
        <p:spPr>
          <a:xfrm>
            <a:off x="4226944" y="189781"/>
            <a:ext cx="3252159" cy="461665"/>
          </a:xfrm>
          <a:prstGeom prst="rect">
            <a:avLst/>
          </a:prstGeom>
          <a:noFill/>
        </p:spPr>
        <p:txBody>
          <a:bodyPr wrap="square" rtlCol="0">
            <a:spAutoFit/>
          </a:bodyPr>
          <a:lstStyle/>
          <a:p>
            <a:r>
              <a:rPr lang="en-US" sz="2400" b="1" dirty="0"/>
              <a:t>Project Details</a:t>
            </a:r>
          </a:p>
        </p:txBody>
      </p:sp>
      <p:sp>
        <p:nvSpPr>
          <p:cNvPr id="4" name="TextBox 3">
            <a:extLst>
              <a:ext uri="{FF2B5EF4-FFF2-40B4-BE49-F238E27FC236}">
                <a16:creationId xmlns:a16="http://schemas.microsoft.com/office/drawing/2014/main" id="{04CA0E0B-7360-F94F-2D0F-F1443F972B54}"/>
              </a:ext>
            </a:extLst>
          </p:cNvPr>
          <p:cNvSpPr txBox="1"/>
          <p:nvPr/>
        </p:nvSpPr>
        <p:spPr>
          <a:xfrm>
            <a:off x="754396" y="863791"/>
            <a:ext cx="10649725" cy="923330"/>
          </a:xfrm>
          <a:prstGeom prst="rect">
            <a:avLst/>
          </a:prstGeom>
          <a:noFill/>
        </p:spPr>
        <p:txBody>
          <a:bodyPr wrap="square" rtlCol="0">
            <a:spAutoFit/>
          </a:bodyPr>
          <a:lstStyle/>
          <a:p>
            <a:r>
              <a:rPr lang="en-US" dirty="0"/>
              <a:t>1. We are making Wellness management System .In this project we are making log in system and registration system .After </a:t>
            </a:r>
            <a:r>
              <a:rPr lang="en-US"/>
              <a:t>Successful login </a:t>
            </a:r>
            <a:r>
              <a:rPr lang="en-US" dirty="0"/>
              <a:t>we can book the appointments and  make the changes of appointment</a:t>
            </a:r>
          </a:p>
        </p:txBody>
      </p:sp>
      <p:sp>
        <p:nvSpPr>
          <p:cNvPr id="5" name="TextBox 4">
            <a:extLst>
              <a:ext uri="{FF2B5EF4-FFF2-40B4-BE49-F238E27FC236}">
                <a16:creationId xmlns:a16="http://schemas.microsoft.com/office/drawing/2014/main" id="{291350BA-BDE5-2566-D190-78662BDFFA93}"/>
              </a:ext>
            </a:extLst>
          </p:cNvPr>
          <p:cNvSpPr txBox="1"/>
          <p:nvPr/>
        </p:nvSpPr>
        <p:spPr>
          <a:xfrm>
            <a:off x="754396" y="1787121"/>
            <a:ext cx="10649724" cy="646331"/>
          </a:xfrm>
          <a:prstGeom prst="rect">
            <a:avLst/>
          </a:prstGeom>
          <a:noFill/>
        </p:spPr>
        <p:txBody>
          <a:bodyPr wrap="square" rtlCol="0">
            <a:spAutoFit/>
          </a:bodyPr>
          <a:lstStyle/>
          <a:p>
            <a:r>
              <a:rPr lang="en-US" dirty="0"/>
              <a:t>2. As a new user we are required to sign up into the website in order to set up our account for booking the appointment.</a:t>
            </a:r>
          </a:p>
        </p:txBody>
      </p:sp>
      <p:sp>
        <p:nvSpPr>
          <p:cNvPr id="6" name="TextBox 5">
            <a:extLst>
              <a:ext uri="{FF2B5EF4-FFF2-40B4-BE49-F238E27FC236}">
                <a16:creationId xmlns:a16="http://schemas.microsoft.com/office/drawing/2014/main" id="{A61B3052-041C-177E-DAC7-62E07A78DC52}"/>
              </a:ext>
            </a:extLst>
          </p:cNvPr>
          <p:cNvSpPr txBox="1"/>
          <p:nvPr/>
        </p:nvSpPr>
        <p:spPr>
          <a:xfrm>
            <a:off x="754395" y="2433452"/>
            <a:ext cx="10365054" cy="646331"/>
          </a:xfrm>
          <a:prstGeom prst="rect">
            <a:avLst/>
          </a:prstGeom>
          <a:noFill/>
        </p:spPr>
        <p:txBody>
          <a:bodyPr wrap="square" rtlCol="0">
            <a:spAutoFit/>
          </a:bodyPr>
          <a:lstStyle/>
          <a:p>
            <a:r>
              <a:rPr lang="en-US" dirty="0"/>
              <a:t>3. If we are an existing user or if the account is already registered, we can move further in booking our appointment.</a:t>
            </a:r>
          </a:p>
        </p:txBody>
      </p:sp>
      <p:sp>
        <p:nvSpPr>
          <p:cNvPr id="7" name="TextBox 6">
            <a:extLst>
              <a:ext uri="{FF2B5EF4-FFF2-40B4-BE49-F238E27FC236}">
                <a16:creationId xmlns:a16="http://schemas.microsoft.com/office/drawing/2014/main" id="{CE27D877-D61F-097E-5DB6-28C92CA8C58A}"/>
              </a:ext>
            </a:extLst>
          </p:cNvPr>
          <p:cNvSpPr txBox="1"/>
          <p:nvPr/>
        </p:nvSpPr>
        <p:spPr>
          <a:xfrm>
            <a:off x="754393" y="3079783"/>
            <a:ext cx="9493787" cy="1477328"/>
          </a:xfrm>
          <a:prstGeom prst="rect">
            <a:avLst/>
          </a:prstGeom>
          <a:noFill/>
        </p:spPr>
        <p:txBody>
          <a:bodyPr wrap="square" rtlCol="0">
            <a:spAutoFit/>
          </a:bodyPr>
          <a:lstStyle/>
          <a:p>
            <a:r>
              <a:rPr lang="en-US" dirty="0"/>
              <a:t>4. In order to book our appointment we will be required to choose the service, date and the timing of our choice in order to book the appointment.</a:t>
            </a:r>
          </a:p>
          <a:p>
            <a:endParaRPr lang="en-US" dirty="0"/>
          </a:p>
          <a:p>
            <a:r>
              <a:rPr lang="en-US" dirty="0"/>
              <a:t>5. After the appointment is booked the user will get the message that the appointment has been booked successfully.</a:t>
            </a:r>
          </a:p>
        </p:txBody>
      </p:sp>
      <p:sp>
        <p:nvSpPr>
          <p:cNvPr id="8" name="TextBox 7">
            <a:extLst>
              <a:ext uri="{FF2B5EF4-FFF2-40B4-BE49-F238E27FC236}">
                <a16:creationId xmlns:a16="http://schemas.microsoft.com/office/drawing/2014/main" id="{3E9D403F-5E16-E9F8-DF13-10E1F0DCAFBF}"/>
              </a:ext>
            </a:extLst>
          </p:cNvPr>
          <p:cNvSpPr txBox="1"/>
          <p:nvPr/>
        </p:nvSpPr>
        <p:spPr>
          <a:xfrm>
            <a:off x="754393" y="4741777"/>
            <a:ext cx="8591909" cy="923330"/>
          </a:xfrm>
          <a:prstGeom prst="rect">
            <a:avLst/>
          </a:prstGeom>
          <a:noFill/>
        </p:spPr>
        <p:txBody>
          <a:bodyPr wrap="square" rtlCol="0">
            <a:spAutoFit/>
          </a:bodyPr>
          <a:lstStyle/>
          <a:p>
            <a:r>
              <a:rPr lang="en-US" dirty="0"/>
              <a:t>6. The user will be then able to see the appointment or list of appointments they have booked and they will be able to update or delete the appointment as per their wish.</a:t>
            </a:r>
          </a:p>
          <a:p>
            <a:r>
              <a:rPr lang="en-US" dirty="0"/>
              <a:t>The user can navigate to the home page after that.</a:t>
            </a:r>
          </a:p>
        </p:txBody>
      </p:sp>
    </p:spTree>
    <p:extLst>
      <p:ext uri="{BB962C8B-B14F-4D97-AF65-F5344CB8AC3E}">
        <p14:creationId xmlns:p14="http://schemas.microsoft.com/office/powerpoint/2010/main" val="994512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457205-183C-44A4-3978-E090DE190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0110"/>
            <a:ext cx="12192000" cy="6181845"/>
          </a:xfrm>
          <a:prstGeom prst="rect">
            <a:avLst/>
          </a:prstGeom>
        </p:spPr>
      </p:pic>
      <p:sp>
        <p:nvSpPr>
          <p:cNvPr id="3" name="TextBox 2">
            <a:extLst>
              <a:ext uri="{FF2B5EF4-FFF2-40B4-BE49-F238E27FC236}">
                <a16:creationId xmlns:a16="http://schemas.microsoft.com/office/drawing/2014/main" id="{732124FA-5669-ADC4-5A54-F1C5C860E8D2}"/>
              </a:ext>
            </a:extLst>
          </p:cNvPr>
          <p:cNvSpPr txBox="1"/>
          <p:nvPr/>
        </p:nvSpPr>
        <p:spPr>
          <a:xfrm>
            <a:off x="4822166" y="0"/>
            <a:ext cx="3994030" cy="400110"/>
          </a:xfrm>
          <a:prstGeom prst="rect">
            <a:avLst/>
          </a:prstGeom>
          <a:noFill/>
        </p:spPr>
        <p:txBody>
          <a:bodyPr wrap="square" rtlCol="0">
            <a:spAutoFit/>
          </a:bodyPr>
          <a:lstStyle/>
          <a:p>
            <a:r>
              <a:rPr lang="en-US" sz="2000" b="1" dirty="0"/>
              <a:t>Home Page</a:t>
            </a:r>
          </a:p>
        </p:txBody>
      </p:sp>
    </p:spTree>
    <p:extLst>
      <p:ext uri="{BB962C8B-B14F-4D97-AF65-F5344CB8AC3E}">
        <p14:creationId xmlns:p14="http://schemas.microsoft.com/office/powerpoint/2010/main" val="1020404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5DEA61-FF9A-94C4-2A80-D5BD569AED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89" y="613841"/>
            <a:ext cx="12158421" cy="5752453"/>
          </a:xfrm>
          <a:prstGeom prst="rect">
            <a:avLst/>
          </a:prstGeom>
        </p:spPr>
      </p:pic>
      <p:sp>
        <p:nvSpPr>
          <p:cNvPr id="4" name="TextBox 3">
            <a:extLst>
              <a:ext uri="{FF2B5EF4-FFF2-40B4-BE49-F238E27FC236}">
                <a16:creationId xmlns:a16="http://schemas.microsoft.com/office/drawing/2014/main" id="{20A65DB6-D187-8CD5-3A71-3B3CF15C947F}"/>
              </a:ext>
            </a:extLst>
          </p:cNvPr>
          <p:cNvSpPr txBox="1"/>
          <p:nvPr/>
        </p:nvSpPr>
        <p:spPr>
          <a:xfrm>
            <a:off x="5046452" y="144720"/>
            <a:ext cx="3140015" cy="400110"/>
          </a:xfrm>
          <a:prstGeom prst="rect">
            <a:avLst/>
          </a:prstGeom>
          <a:noFill/>
        </p:spPr>
        <p:txBody>
          <a:bodyPr wrap="square" rtlCol="0">
            <a:spAutoFit/>
          </a:bodyPr>
          <a:lstStyle/>
          <a:p>
            <a:r>
              <a:rPr lang="en-US" sz="2000" b="1" dirty="0"/>
              <a:t>Service Page</a:t>
            </a:r>
          </a:p>
        </p:txBody>
      </p:sp>
    </p:spTree>
    <p:extLst>
      <p:ext uri="{BB962C8B-B14F-4D97-AF65-F5344CB8AC3E}">
        <p14:creationId xmlns:p14="http://schemas.microsoft.com/office/powerpoint/2010/main" val="959365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39D41D1-E47F-BFE8-3C52-21B42E4977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4830"/>
            <a:ext cx="12192000" cy="5768340"/>
          </a:xfrm>
          <a:prstGeom prst="rect">
            <a:avLst/>
          </a:prstGeom>
        </p:spPr>
      </p:pic>
      <p:sp>
        <p:nvSpPr>
          <p:cNvPr id="10" name="TextBox 9">
            <a:extLst>
              <a:ext uri="{FF2B5EF4-FFF2-40B4-BE49-F238E27FC236}">
                <a16:creationId xmlns:a16="http://schemas.microsoft.com/office/drawing/2014/main" id="{CD5D0D80-0226-6CC8-63C9-18B2F3BEAB56}"/>
              </a:ext>
            </a:extLst>
          </p:cNvPr>
          <p:cNvSpPr txBox="1"/>
          <p:nvPr/>
        </p:nvSpPr>
        <p:spPr>
          <a:xfrm>
            <a:off x="4830793" y="175498"/>
            <a:ext cx="3165894" cy="369332"/>
          </a:xfrm>
          <a:prstGeom prst="rect">
            <a:avLst/>
          </a:prstGeom>
          <a:noFill/>
        </p:spPr>
        <p:txBody>
          <a:bodyPr wrap="square" rtlCol="0">
            <a:spAutoFit/>
          </a:bodyPr>
          <a:lstStyle/>
          <a:p>
            <a:r>
              <a:rPr lang="en-US" dirty="0"/>
              <a:t>Login Page</a:t>
            </a:r>
          </a:p>
        </p:txBody>
      </p:sp>
    </p:spTree>
    <p:extLst>
      <p:ext uri="{BB962C8B-B14F-4D97-AF65-F5344CB8AC3E}">
        <p14:creationId xmlns:p14="http://schemas.microsoft.com/office/powerpoint/2010/main" val="3973413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B9A59C-97CF-2A8E-FE92-BEA6B12B5A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8640"/>
            <a:ext cx="12192000" cy="5760720"/>
          </a:xfrm>
          <a:prstGeom prst="rect">
            <a:avLst/>
          </a:prstGeom>
        </p:spPr>
      </p:pic>
      <p:sp>
        <p:nvSpPr>
          <p:cNvPr id="4" name="TextBox 3">
            <a:extLst>
              <a:ext uri="{FF2B5EF4-FFF2-40B4-BE49-F238E27FC236}">
                <a16:creationId xmlns:a16="http://schemas.microsoft.com/office/drawing/2014/main" id="{E89924E5-FF4A-1400-A2F0-545050EFB55A}"/>
              </a:ext>
            </a:extLst>
          </p:cNvPr>
          <p:cNvSpPr txBox="1"/>
          <p:nvPr/>
        </p:nvSpPr>
        <p:spPr>
          <a:xfrm>
            <a:off x="4701396" y="103517"/>
            <a:ext cx="2536166" cy="369332"/>
          </a:xfrm>
          <a:prstGeom prst="rect">
            <a:avLst/>
          </a:prstGeom>
          <a:noFill/>
        </p:spPr>
        <p:txBody>
          <a:bodyPr wrap="square" rtlCol="0">
            <a:spAutoFit/>
          </a:bodyPr>
          <a:lstStyle/>
          <a:p>
            <a:r>
              <a:rPr lang="en-US" dirty="0"/>
              <a:t>Register Page</a:t>
            </a:r>
          </a:p>
        </p:txBody>
      </p:sp>
    </p:spTree>
    <p:extLst>
      <p:ext uri="{BB962C8B-B14F-4D97-AF65-F5344CB8AC3E}">
        <p14:creationId xmlns:p14="http://schemas.microsoft.com/office/powerpoint/2010/main" val="1505308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4DC4C9-517A-052C-C6BB-8E02E35799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4830"/>
            <a:ext cx="12192000" cy="5768340"/>
          </a:xfrm>
          <a:prstGeom prst="rect">
            <a:avLst/>
          </a:prstGeom>
        </p:spPr>
      </p:pic>
      <p:sp>
        <p:nvSpPr>
          <p:cNvPr id="4" name="TextBox 3">
            <a:extLst>
              <a:ext uri="{FF2B5EF4-FFF2-40B4-BE49-F238E27FC236}">
                <a16:creationId xmlns:a16="http://schemas.microsoft.com/office/drawing/2014/main" id="{60C53ABD-69E4-6DF0-BE79-00013E08E748}"/>
              </a:ext>
            </a:extLst>
          </p:cNvPr>
          <p:cNvSpPr txBox="1"/>
          <p:nvPr/>
        </p:nvSpPr>
        <p:spPr>
          <a:xfrm>
            <a:off x="4684143" y="175498"/>
            <a:ext cx="6150634" cy="369332"/>
          </a:xfrm>
          <a:prstGeom prst="rect">
            <a:avLst/>
          </a:prstGeom>
          <a:noFill/>
        </p:spPr>
        <p:txBody>
          <a:bodyPr wrap="square" rtlCol="0">
            <a:spAutoFit/>
          </a:bodyPr>
          <a:lstStyle/>
          <a:p>
            <a:r>
              <a:rPr lang="en-US" dirty="0"/>
              <a:t>Appointment Page</a:t>
            </a:r>
          </a:p>
        </p:txBody>
      </p:sp>
    </p:spTree>
    <p:extLst>
      <p:ext uri="{BB962C8B-B14F-4D97-AF65-F5344CB8AC3E}">
        <p14:creationId xmlns:p14="http://schemas.microsoft.com/office/powerpoint/2010/main" val="1079988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94</TotalTime>
  <Words>410</Words>
  <Application>Microsoft Office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Aptos</vt:lpstr>
      <vt:lpstr>Aptos Display</vt:lpstr>
      <vt:lpstr>Arial</vt:lpstr>
      <vt:lpstr>Blackadder ITC</vt:lpstr>
      <vt:lpstr>HK Grotesk</vt:lpstr>
      <vt:lpstr>HK Grotesk Bold</vt:lpstr>
      <vt:lpstr>HK Grotesk Light</vt:lpstr>
      <vt:lpstr>HK Grotesk Light 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Satish M</dc:creator>
  <cp:lastModifiedBy>Ravi Prakash Singh</cp:lastModifiedBy>
  <cp:revision>5</cp:revision>
  <dcterms:created xsi:type="dcterms:W3CDTF">2024-05-04T13:11:57Z</dcterms:created>
  <dcterms:modified xsi:type="dcterms:W3CDTF">2024-08-26T14:06:19Z</dcterms:modified>
</cp:coreProperties>
</file>