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3"/>
  </p:notesMasterIdLst>
  <p:sldIdLst>
    <p:sldId id="257" r:id="rId2"/>
    <p:sldId id="268" r:id="rId3"/>
    <p:sldId id="269" r:id="rId4"/>
    <p:sldId id="270" r:id="rId5"/>
    <p:sldId id="271" r:id="rId6"/>
    <p:sldId id="259" r:id="rId7"/>
    <p:sldId id="274" r:id="rId8"/>
    <p:sldId id="273" r:id="rId9"/>
    <p:sldId id="275" r:id="rId10"/>
    <p:sldId id="27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1812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D5A96-EF42-4955-98FA-213D4E8C1B0B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9C724-0C1C-46DB-B487-3AE7389BB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88EFF-F4F9-454D-A159-5AD766A988A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7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7513-3D5B-45E0-A5A5-E7D4B8D4B3FD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35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BFD8-9635-4579-A5E9-E8AAF1136BCF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E31B-46C2-4079-9F3D-99AA4AEEA8A2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27C5-8CD6-495A-9E57-C53CB1D1733C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7EDD-E6F4-4D26-B08F-1D546FE5B31C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5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1DDE-B222-44F4-BFD3-2E577D1E34EE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7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F950-07DC-431B-A1C1-89ED13A9496F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86D35-91B4-4CDD-978D-901C327CBBB4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8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4CF7-14B3-469B-8F4C-D57A3A051EDF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1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315AF9-22F1-4437-8B55-AC54E66CFCBA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0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F331-F75E-4717-9D57-DEAE1976CD12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3B2D69-A584-4DF0-B538-8D133CBE93E6}" type="datetime1">
              <a:rPr lang="en-US" smtClean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6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53763" y="597028"/>
            <a:ext cx="8134350" cy="17270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/>
          </a:p>
          <a:p>
            <a:pPr algn="ctr"/>
            <a:r>
              <a:rPr lang="en-US" sz="4000" dirty="0" err="1" smtClean="0"/>
              <a:t>Kryptose</a:t>
            </a:r>
            <a:r>
              <a:rPr lang="en-US" sz="4000" dirty="0"/>
              <a:t>™</a:t>
            </a:r>
            <a:endParaRPr lang="en-US" sz="4000" dirty="0" smtClean="0"/>
          </a:p>
          <a:p>
            <a:pPr algn="ctr"/>
            <a:r>
              <a:rPr lang="en-US" sz="4000" dirty="0" smtClean="0"/>
              <a:t>“Simple</a:t>
            </a:r>
            <a:r>
              <a:rPr lang="en-US" sz="4000" dirty="0"/>
              <a:t> </a:t>
            </a:r>
            <a:r>
              <a:rPr lang="en-US" sz="4000" dirty="0" smtClean="0"/>
              <a:t>&amp; Secure”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57599" y="4110181"/>
            <a:ext cx="51797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Alexander </a:t>
            </a:r>
            <a:r>
              <a:rPr lang="en-US" sz="2800" b="1" dirty="0" err="1"/>
              <a:t>Guziel</a:t>
            </a:r>
            <a:r>
              <a:rPr lang="en-US" sz="2800" b="1" dirty="0"/>
              <a:t> </a:t>
            </a:r>
            <a:r>
              <a:rPr lang="en-US" sz="2800" b="1" dirty="0" smtClean="0"/>
              <a:t>(</a:t>
            </a:r>
            <a:r>
              <a:rPr lang="en-US" sz="2800" b="1" dirty="0"/>
              <a:t>asg252</a:t>
            </a:r>
            <a:r>
              <a:rPr lang="en-US" sz="2800" b="1" dirty="0" smtClean="0"/>
              <a:t>) </a:t>
            </a:r>
          </a:p>
          <a:p>
            <a:pPr algn="ctr"/>
            <a:r>
              <a:rPr lang="en-US" sz="2800" b="1" dirty="0"/>
              <a:t>Antonio Marcedone (am2623)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Jeff </a:t>
            </a:r>
            <a:r>
              <a:rPr lang="en-US" sz="2800" b="1" dirty="0"/>
              <a:t>Tian (yt336</a:t>
            </a:r>
            <a:r>
              <a:rPr lang="en-US" sz="2800" b="1" dirty="0" smtClean="0"/>
              <a:t>)</a:t>
            </a:r>
          </a:p>
          <a:p>
            <a:pPr algn="ctr"/>
            <a:r>
              <a:rPr lang="en-US" sz="2800" b="1" dirty="0"/>
              <a:t>Jonathan Shi (js2845) 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Continuous authentication with decision fusion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10470"/>
            <a:ext cx="817884" cy="817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64" y="2753602"/>
            <a:ext cx="3443806" cy="23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your project incorporates each of the essential security elements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should cover (delete later)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team personnel.</a:t>
            </a:r>
          </a:p>
          <a:p>
            <a:r>
              <a:rPr lang="en-US" dirty="0"/>
              <a:t>Your system's purpose.</a:t>
            </a:r>
          </a:p>
          <a:p>
            <a:r>
              <a:rPr lang="en-US" dirty="0"/>
              <a:t>Your threat analysis.</a:t>
            </a:r>
          </a:p>
          <a:p>
            <a:r>
              <a:rPr lang="en-US" dirty="0"/>
              <a:t>Your most important security goals.</a:t>
            </a:r>
          </a:p>
          <a:p>
            <a:r>
              <a:rPr lang="en-US" dirty="0"/>
              <a:t>The design of the security of your system, including any trade-offs you made and any shortcomings you're aware of in your final system.</a:t>
            </a:r>
          </a:p>
          <a:p>
            <a:r>
              <a:rPr lang="en-US" dirty="0"/>
              <a:t>How your project incorporates each of the essential security elements.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Antonio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dirty="0" smtClean="0"/>
              <a:t>Interface with Cryptographic libraries</a:t>
            </a:r>
          </a:p>
          <a:p>
            <a:pPr lvl="1"/>
            <a:r>
              <a:rPr lang="en-US" dirty="0" smtClean="0"/>
              <a:t>Junit and integration testing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Continuous authentication with decision fusion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system's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threat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9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realitybytesresources.com/images/serve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889" y="2449993"/>
            <a:ext cx="3538676" cy="35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759432" y="2737483"/>
            <a:ext cx="1973655" cy="229729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ttp://www.totalgeek.co/images/compu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67" y="3189188"/>
            <a:ext cx="1341105" cy="114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tp://www.iconarchive.com/download/i47415/hopstarter/face-avatars/Female-Face-FC-5.ico"/>
          <p:cNvSpPr>
            <a:spLocks noChangeAspect="1" noChangeArrowheads="1"/>
          </p:cNvSpPr>
          <p:nvPr/>
        </p:nvSpPr>
        <p:spPr bwMode="auto">
          <a:xfrm>
            <a:off x="155575" y="-11652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8" y="3290880"/>
            <a:ext cx="695499" cy="1024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4127" y="4377289"/>
            <a:ext cx="12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User/Client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9318" y="5107735"/>
            <a:ext cx="109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Safe Zone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27103" y="3573112"/>
            <a:ext cx="5112364" cy="4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86821" y="4078147"/>
            <a:ext cx="5152646" cy="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75" y="2470394"/>
            <a:ext cx="1748937" cy="1748937"/>
          </a:xfrm>
          <a:prstGeom prst="rect">
            <a:avLst/>
          </a:prstGeom>
        </p:spPr>
      </p:pic>
      <p:sp>
        <p:nvSpPr>
          <p:cNvPr id="26" name="AutoShape 4" descr="Image result for server"/>
          <p:cNvSpPr>
            <a:spLocks noChangeAspect="1" noChangeArrowheads="1"/>
          </p:cNvSpPr>
          <p:nvPr/>
        </p:nvSpPr>
        <p:spPr bwMode="auto">
          <a:xfrm>
            <a:off x="307974" y="7937"/>
            <a:ext cx="3449213" cy="34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6" descr="Image result for serv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93" y="1874392"/>
            <a:ext cx="1748937" cy="174893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664" y="4416877"/>
            <a:ext cx="1048414" cy="7192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280414" y="569432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6676" y="1988424"/>
            <a:ext cx="1981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Dolev</a:t>
            </a:r>
            <a:r>
              <a:rPr lang="en-US" dirty="0" smtClean="0"/>
              <a:t>-Yao </a:t>
            </a:r>
          </a:p>
          <a:p>
            <a:pPr algn="ctr"/>
            <a:r>
              <a:rPr lang="en-US" dirty="0" smtClean="0"/>
              <a:t>Network Adversary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most important security goals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design of the security of your system, including any trade-offs you made and any shortcomings you're aware of in your final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password for encryption and authorization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Continuous authentication with decision fusion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 descr="http://images.clipartpanda.com/salt-clipart-salt-of-the-ea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579" y="2750305"/>
            <a:ext cx="947420" cy="13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7500" y="3776776"/>
            <a:ext cx="19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Password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277499" y="3521649"/>
            <a:ext cx="168910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PBKDF2</a:t>
            </a:r>
            <a:endParaRPr lang="en-US" dirty="0"/>
          </a:p>
        </p:txBody>
      </p:sp>
      <p:pic>
        <p:nvPicPr>
          <p:cNvPr id="13" name="Picture 2" descr="http://images.clipartpanda.com/salt-clipart-salt-of-the-ear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0690" y="1964106"/>
            <a:ext cx="947420" cy="13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offeecup.com/images/icons/applications/password-wizard_128x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34" y="2650423"/>
            <a:ext cx="1927225" cy="19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dn.marketplaceimages.windowsphone.com/v8/images/4e3577aa-5f44-4551-834b-ecb48023acae?imageType=ws_icon_lar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49" y="3961442"/>
            <a:ext cx="24003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1757</TotalTime>
  <Words>237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PowerPoint Presentation</vt:lpstr>
      <vt:lpstr>What we should cover (delete later)</vt:lpstr>
      <vt:lpstr>Meet the team…</vt:lpstr>
      <vt:lpstr>Your system's purpose</vt:lpstr>
      <vt:lpstr>Your threat analysis</vt:lpstr>
      <vt:lpstr>Threat model</vt:lpstr>
      <vt:lpstr>Your most important security goals.</vt:lpstr>
      <vt:lpstr>The design of the security of your system, including any trade-offs you made and any shortcomings you're aware of in your final system.</vt:lpstr>
      <vt:lpstr>One password for encryption and authorization</vt:lpstr>
      <vt:lpstr>How your project incorporates each of the essential security elements.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Marcedone</dc:creator>
  <cp:lastModifiedBy>Antonio Marcedone</cp:lastModifiedBy>
  <cp:revision>84</cp:revision>
  <dcterms:created xsi:type="dcterms:W3CDTF">2014-08-21T17:03:01Z</dcterms:created>
  <dcterms:modified xsi:type="dcterms:W3CDTF">2015-05-01T05:45:01Z</dcterms:modified>
</cp:coreProperties>
</file>