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7D2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400" d="100"/>
          <a:sy n="400" d="100"/>
        </p:scale>
        <p:origin x="-7458" y="-8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A747-7013-487B-B112-B067C8C1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19E1-ACED-4538-98F9-C524CC66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9"/>
            <a:ext cx="9144002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74" indent="0" algn="ctr">
              <a:buNone/>
              <a:defRPr sz="2001"/>
            </a:lvl2pPr>
            <a:lvl3pPr marL="914348" indent="0" algn="ctr">
              <a:buNone/>
              <a:defRPr sz="1801"/>
            </a:lvl3pPr>
            <a:lvl4pPr marL="1371523" indent="0" algn="ctr">
              <a:buNone/>
              <a:defRPr sz="1598"/>
            </a:lvl4pPr>
            <a:lvl5pPr marL="1828700" indent="0" algn="ctr">
              <a:buNone/>
              <a:defRPr sz="1598"/>
            </a:lvl5pPr>
            <a:lvl6pPr marL="2285875" indent="0" algn="ctr">
              <a:buNone/>
              <a:defRPr sz="1598"/>
            </a:lvl6pPr>
            <a:lvl7pPr marL="2743049" indent="0" algn="ctr">
              <a:buNone/>
              <a:defRPr sz="1598"/>
            </a:lvl7pPr>
            <a:lvl8pPr marL="3200223" indent="0" algn="ctr">
              <a:buNone/>
              <a:defRPr sz="1598"/>
            </a:lvl8pPr>
            <a:lvl9pPr marL="3657397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76C0-8E3C-4B3F-AAD7-7478FB7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EF19-FE0D-4597-B594-A8F762B4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FC1-5E5F-45EA-B6EB-196CEF8A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7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4E1-3B1B-412B-A004-DDBC402C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A9614-2C10-4CA8-B1ED-5975E8B8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646D-54D5-4815-8351-EA66D08D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A50E-8109-4771-A622-F3C81846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C474-72C4-4E2D-95A1-E5055452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4F52-B318-45FA-8ACC-7DFB2CAB1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C0AD-4063-49E0-89C3-05072AF53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21AA-0C3E-4F10-B545-12FF9E0D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EE81-F3AD-49B3-A88A-E8652C8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FA38-B619-431F-9BF8-9ECE22C0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CA38-B19E-4451-885A-7E7A332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90-0543-439E-A6A4-20C78A6E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0B64-1AE0-4675-8DBB-329D1DD3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6F8B-269E-457C-B003-A5CE7119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3C6E-4A9F-4CC6-9B9B-AD13341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08F1-A396-4EF2-B7BD-4370596F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6D1D-D1F4-4046-AB4B-A4323735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7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8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0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22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39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D6CC-10A4-44B9-8FF0-38E87F3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E27-A743-4A1B-B762-274678F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FADF-45B5-43EF-A265-1A18FB5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C13-34E4-437E-A2AC-6A25C4F2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E13-EF7E-4106-B832-58714367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599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13D2E-74A6-4501-BC5D-0DD93013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599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450C-54FF-4155-99EF-E4579BF1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903B-4EB9-4156-ABD0-9735DFE1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1E58-4083-4918-A488-973AEEF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DA4-229D-454F-B744-E5226A2C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690B-0C26-47AD-9296-FC85E013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2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4" indent="0">
              <a:buNone/>
              <a:defRPr sz="2001" b="1"/>
            </a:lvl2pPr>
            <a:lvl3pPr marL="914348" indent="0">
              <a:buNone/>
              <a:defRPr sz="1801" b="1"/>
            </a:lvl3pPr>
            <a:lvl4pPr marL="1371523" indent="0">
              <a:buNone/>
              <a:defRPr sz="1598" b="1"/>
            </a:lvl4pPr>
            <a:lvl5pPr marL="1828700" indent="0">
              <a:buNone/>
              <a:defRPr sz="1598" b="1"/>
            </a:lvl5pPr>
            <a:lvl6pPr marL="2285875" indent="0">
              <a:buNone/>
              <a:defRPr sz="1598" b="1"/>
            </a:lvl6pPr>
            <a:lvl7pPr marL="2743049" indent="0">
              <a:buNone/>
              <a:defRPr sz="1598" b="1"/>
            </a:lvl7pPr>
            <a:lvl8pPr marL="3200223" indent="0">
              <a:buNone/>
              <a:defRPr sz="1598" b="1"/>
            </a:lvl8pPr>
            <a:lvl9pPr marL="3657397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07A4-F5F1-4A60-989E-02C41C9D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DAA2-4624-472D-BD47-DB07F78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2"/>
            <a:ext cx="51831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4" indent="0">
              <a:buNone/>
              <a:defRPr sz="2001" b="1"/>
            </a:lvl2pPr>
            <a:lvl3pPr marL="914348" indent="0">
              <a:buNone/>
              <a:defRPr sz="1801" b="1"/>
            </a:lvl3pPr>
            <a:lvl4pPr marL="1371523" indent="0">
              <a:buNone/>
              <a:defRPr sz="1598" b="1"/>
            </a:lvl4pPr>
            <a:lvl5pPr marL="1828700" indent="0">
              <a:buNone/>
              <a:defRPr sz="1598" b="1"/>
            </a:lvl5pPr>
            <a:lvl6pPr marL="2285875" indent="0">
              <a:buNone/>
              <a:defRPr sz="1598" b="1"/>
            </a:lvl6pPr>
            <a:lvl7pPr marL="2743049" indent="0">
              <a:buNone/>
              <a:defRPr sz="1598" b="1"/>
            </a:lvl7pPr>
            <a:lvl8pPr marL="3200223" indent="0">
              <a:buNone/>
              <a:defRPr sz="1598" b="1"/>
            </a:lvl8pPr>
            <a:lvl9pPr marL="3657397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1986A-F808-4106-9A32-214A0128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5D0A-405F-42A8-853C-FE1B23B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31DD-690B-4AF0-BB82-FB864289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0A848-19C3-4FE5-9146-9210A85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DB7-0E71-4F1A-9E5F-18C2F04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EA5A5-5D93-441D-8D42-54F081DE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AE8AE-394F-4ED9-9EDC-213D9F9E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76AC-7F13-4DEC-A0B6-78DDA98C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6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A7D75-3D29-49FE-9B12-A4DAC7C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44DD-963D-466A-A987-839EC0C9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275D-1DC5-4EEE-A0DD-CAD863C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58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42E-7EB3-4D29-819C-D55D6C6D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944C-D4FA-43F1-BE49-AEE205B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B59E-F72E-4BBD-BF43-D5AD5BF5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9"/>
          </a:xfrm>
        </p:spPr>
        <p:txBody>
          <a:bodyPr/>
          <a:lstStyle>
            <a:lvl1pPr marL="0" indent="0">
              <a:buNone/>
              <a:defRPr sz="1598"/>
            </a:lvl1pPr>
            <a:lvl2pPr marL="457174" indent="0">
              <a:buNone/>
              <a:defRPr sz="1399"/>
            </a:lvl2pPr>
            <a:lvl3pPr marL="914348" indent="0">
              <a:buNone/>
              <a:defRPr sz="1199"/>
            </a:lvl3pPr>
            <a:lvl4pPr marL="1371523" indent="0">
              <a:buNone/>
              <a:defRPr sz="999"/>
            </a:lvl4pPr>
            <a:lvl5pPr marL="1828700" indent="0">
              <a:buNone/>
              <a:defRPr sz="999"/>
            </a:lvl5pPr>
            <a:lvl6pPr marL="2285875" indent="0">
              <a:buNone/>
              <a:defRPr sz="999"/>
            </a:lvl6pPr>
            <a:lvl7pPr marL="2743049" indent="0">
              <a:buNone/>
              <a:defRPr sz="999"/>
            </a:lvl7pPr>
            <a:lvl8pPr marL="3200223" indent="0">
              <a:buNone/>
              <a:defRPr sz="999"/>
            </a:lvl8pPr>
            <a:lvl9pPr marL="365739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A7D6-9163-47E6-828A-5F1C53EC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9066-9818-418D-AE39-CD127D4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A98A-C9DC-4584-A142-332C981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487E-C77E-4A71-8C7C-76FFA6C1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5880-5BD4-44C3-AC8F-EC1BA8C0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1"/>
            </a:lvl3pPr>
            <a:lvl4pPr marL="1371523" indent="0">
              <a:buNone/>
              <a:defRPr sz="2001"/>
            </a:lvl4pPr>
            <a:lvl5pPr marL="1828700" indent="0">
              <a:buNone/>
              <a:defRPr sz="2001"/>
            </a:lvl5pPr>
            <a:lvl6pPr marL="2285875" indent="0">
              <a:buNone/>
              <a:defRPr sz="2001"/>
            </a:lvl6pPr>
            <a:lvl7pPr marL="2743049" indent="0">
              <a:buNone/>
              <a:defRPr sz="2001"/>
            </a:lvl7pPr>
            <a:lvl8pPr marL="3200223" indent="0">
              <a:buNone/>
              <a:defRPr sz="2001"/>
            </a:lvl8pPr>
            <a:lvl9pPr marL="3657397" indent="0">
              <a:buNone/>
              <a:defRPr sz="2001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BC81F-10DC-4C6E-B599-9BBE1F58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9"/>
          </a:xfrm>
        </p:spPr>
        <p:txBody>
          <a:bodyPr/>
          <a:lstStyle>
            <a:lvl1pPr marL="0" indent="0">
              <a:buNone/>
              <a:defRPr sz="1598"/>
            </a:lvl1pPr>
            <a:lvl2pPr marL="457174" indent="0">
              <a:buNone/>
              <a:defRPr sz="1399"/>
            </a:lvl2pPr>
            <a:lvl3pPr marL="914348" indent="0">
              <a:buNone/>
              <a:defRPr sz="1199"/>
            </a:lvl3pPr>
            <a:lvl4pPr marL="1371523" indent="0">
              <a:buNone/>
              <a:defRPr sz="999"/>
            </a:lvl4pPr>
            <a:lvl5pPr marL="1828700" indent="0">
              <a:buNone/>
              <a:defRPr sz="999"/>
            </a:lvl5pPr>
            <a:lvl6pPr marL="2285875" indent="0">
              <a:buNone/>
              <a:defRPr sz="999"/>
            </a:lvl6pPr>
            <a:lvl7pPr marL="2743049" indent="0">
              <a:buNone/>
              <a:defRPr sz="999"/>
            </a:lvl7pPr>
            <a:lvl8pPr marL="3200223" indent="0">
              <a:buNone/>
              <a:defRPr sz="999"/>
            </a:lvl8pPr>
            <a:lvl9pPr marL="365739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E797-FFD6-48BE-8BD7-955A35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C587-F094-4382-9593-0B11C23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7E3E-B931-4ADA-A351-D544532A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B48DB-11F9-42C6-863B-609DFBA2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4A52-AFBE-474E-AF31-388C9D0F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C26-F266-43E1-8797-A8863C0E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CA42-3D52-46E6-AF3F-D41E75B808C7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0A69-861D-42B6-867A-54DA53E9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F6F-79CE-4B13-8DFB-B9E3C4207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48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3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7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2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6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8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2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0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5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9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7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1C01D9-FB73-4052-A70C-90C8D31976CD}"/>
              </a:ext>
            </a:extLst>
          </p:cNvPr>
          <p:cNvGrpSpPr/>
          <p:nvPr/>
        </p:nvGrpSpPr>
        <p:grpSpPr>
          <a:xfrm rot="16200000">
            <a:off x="1879137" y="-1233180"/>
            <a:ext cx="1282116" cy="4404223"/>
            <a:chOff x="3590488" y="1317073"/>
            <a:chExt cx="1282116" cy="44042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59FC88-5CF7-4CDD-9408-DC577D0E7BD5}"/>
                </a:ext>
              </a:extLst>
            </p:cNvPr>
            <p:cNvGrpSpPr/>
            <p:nvPr/>
          </p:nvGrpSpPr>
          <p:grpSpPr>
            <a:xfrm>
              <a:off x="3590488" y="1589714"/>
              <a:ext cx="1282116" cy="4131581"/>
              <a:chOff x="3590488" y="1589714"/>
              <a:chExt cx="1282116" cy="41315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87B8BA6-D8E1-42BB-9EA2-CA80D993194F}"/>
                  </a:ext>
                </a:extLst>
              </p:cNvPr>
              <p:cNvSpPr/>
              <p:nvPr/>
            </p:nvSpPr>
            <p:spPr>
              <a:xfrm rot="5400000">
                <a:off x="2389462" y="3656203"/>
                <a:ext cx="3677178" cy="4530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D589F6-0CC9-4FA3-B55D-10C3417B65F3}"/>
                  </a:ext>
                </a:extLst>
              </p:cNvPr>
              <p:cNvSpPr/>
              <p:nvPr/>
            </p:nvSpPr>
            <p:spPr>
              <a:xfrm>
                <a:off x="3590488" y="1589714"/>
                <a:ext cx="1282116" cy="128211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C7A140-F295-4C1E-A6F3-EEA1CABE5C54}"/>
                </a:ext>
              </a:extLst>
            </p:cNvPr>
            <p:cNvGrpSpPr/>
            <p:nvPr/>
          </p:nvGrpSpPr>
          <p:grpSpPr>
            <a:xfrm>
              <a:off x="4001548" y="1317073"/>
              <a:ext cx="453006" cy="1220941"/>
              <a:chOff x="4001548" y="1266739"/>
              <a:chExt cx="453006" cy="12209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FDE97F-EC3C-41C8-9E8B-935A8EEC6D3D}"/>
                  </a:ext>
                </a:extLst>
              </p:cNvPr>
              <p:cNvSpPr/>
              <p:nvPr/>
            </p:nvSpPr>
            <p:spPr>
              <a:xfrm>
                <a:off x="4001548" y="1266739"/>
                <a:ext cx="453006" cy="9731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A1EBEC02-8529-4F04-902A-40B7EE73C5B5}"/>
                  </a:ext>
                </a:extLst>
              </p:cNvPr>
              <p:cNvSpPr/>
              <p:nvPr/>
            </p:nvSpPr>
            <p:spPr>
              <a:xfrm flipV="1">
                <a:off x="4001548" y="2245099"/>
                <a:ext cx="453006" cy="242581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2AA3A7-5C16-42E5-87DA-8373611F5DBE}"/>
              </a:ext>
            </a:extLst>
          </p:cNvPr>
          <p:cNvGrpSpPr/>
          <p:nvPr/>
        </p:nvGrpSpPr>
        <p:grpSpPr>
          <a:xfrm>
            <a:off x="6853809" y="1609988"/>
            <a:ext cx="436226" cy="924885"/>
            <a:chOff x="6853807" y="1609989"/>
            <a:chExt cx="436225" cy="9248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54ABA-6A56-4E73-90C7-FA3EE751C7C0}"/>
                </a:ext>
              </a:extLst>
            </p:cNvPr>
            <p:cNvSpPr/>
            <p:nvPr/>
          </p:nvSpPr>
          <p:spPr>
            <a:xfrm>
              <a:off x="6904139" y="1609989"/>
              <a:ext cx="343949" cy="343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2E700C-CB99-4480-92C6-E4336EA08295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7071919" y="1953938"/>
              <a:ext cx="4195" cy="361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C4EA21-B147-4A1C-B37C-86D757C8659D}"/>
                </a:ext>
              </a:extLst>
            </p:cNvPr>
            <p:cNvCxnSpPr/>
            <p:nvPr/>
          </p:nvCxnSpPr>
          <p:spPr>
            <a:xfrm flipV="1">
              <a:off x="7071919" y="1996580"/>
              <a:ext cx="218113" cy="2181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E8C7FC-4A5B-4AF1-92CB-837C87ACD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7" y="2005670"/>
              <a:ext cx="218112" cy="209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BD15E3-EB25-46F0-9B0F-AFEBA893E463}"/>
                </a:ext>
              </a:extLst>
            </p:cNvPr>
            <p:cNvGrpSpPr/>
            <p:nvPr/>
          </p:nvGrpSpPr>
          <p:grpSpPr>
            <a:xfrm rot="10800000">
              <a:off x="6853807" y="2316759"/>
              <a:ext cx="436225" cy="218113"/>
              <a:chOff x="6962863" y="2659310"/>
              <a:chExt cx="436225" cy="2181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A781E35-7036-436E-845A-E46BE815024B}"/>
                  </a:ext>
                </a:extLst>
              </p:cNvPr>
              <p:cNvCxnSpPr/>
              <p:nvPr/>
            </p:nvCxnSpPr>
            <p:spPr>
              <a:xfrm flipV="1">
                <a:off x="7180975" y="265931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CF0533-125A-4E1C-9B55-8795A3093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2863" y="266840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AC238E-E1A2-41CC-98A5-40329A833ECA}"/>
              </a:ext>
            </a:extLst>
          </p:cNvPr>
          <p:cNvGrpSpPr/>
          <p:nvPr/>
        </p:nvGrpSpPr>
        <p:grpSpPr>
          <a:xfrm>
            <a:off x="2325152" y="3951216"/>
            <a:ext cx="436226" cy="933973"/>
            <a:chOff x="2325150" y="3951215"/>
            <a:chExt cx="436225" cy="93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54304D-3B9D-4B13-8C3A-4808CACC17F5}"/>
                </a:ext>
              </a:extLst>
            </p:cNvPr>
            <p:cNvGrpSpPr/>
            <p:nvPr/>
          </p:nvGrpSpPr>
          <p:grpSpPr>
            <a:xfrm>
              <a:off x="2325150" y="3960305"/>
              <a:ext cx="436225" cy="924883"/>
              <a:chOff x="6853807" y="1609989"/>
              <a:chExt cx="436225" cy="92488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DC1780-92AE-430F-BA9A-0F99F57BE4ED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6D51A8F-17DA-4927-A1E7-A70D5D109627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970E9A-3F30-4BE2-9D00-4FDC8FA17A98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B81968C-8A4D-4FD6-BC74-6EE56C7CF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AD13AC-F7C2-43FD-B623-E975F4E65C03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D5A619D-1370-4823-8A1A-82CA215352EC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6064F73-33A1-4306-A9B1-4395DA81B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E2A686E-0B88-4AD4-8F82-CDA60189FE8A}"/>
                </a:ext>
              </a:extLst>
            </p:cNvPr>
            <p:cNvSpPr/>
            <p:nvPr/>
          </p:nvSpPr>
          <p:spPr>
            <a:xfrm flipV="1">
              <a:off x="2375482" y="3951215"/>
              <a:ext cx="343949" cy="156159"/>
            </a:xfrm>
            <a:prstGeom prst="arc">
              <a:avLst>
                <a:gd name="adj1" fmla="val 11243172"/>
                <a:gd name="adj2" fmla="val 2123946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9B977-9545-42C7-A35B-34D0840344F8}"/>
                </a:ext>
              </a:extLst>
            </p:cNvPr>
            <p:cNvSpPr/>
            <p:nvPr/>
          </p:nvSpPr>
          <p:spPr>
            <a:xfrm>
              <a:off x="2434206" y="4406320"/>
              <a:ext cx="218112" cy="3838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C2A86-A616-4582-A752-D7B5C66F3F15}"/>
                </a:ext>
              </a:extLst>
            </p:cNvPr>
            <p:cNvSpPr/>
            <p:nvPr/>
          </p:nvSpPr>
          <p:spPr>
            <a:xfrm>
              <a:off x="2651168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21FF23-6A76-4474-8B30-B75B1BF4BFCA}"/>
                </a:ext>
              </a:extLst>
            </p:cNvPr>
            <p:cNvSpPr/>
            <p:nvPr/>
          </p:nvSpPr>
          <p:spPr>
            <a:xfrm>
              <a:off x="2379677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675250-59B0-46F1-918C-1F99CA46BA9B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434206" y="4598251"/>
              <a:ext cx="21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227CE-7943-43F6-84ED-6033D3F2951B}"/>
              </a:ext>
            </a:extLst>
          </p:cNvPr>
          <p:cNvGrpSpPr/>
          <p:nvPr/>
        </p:nvGrpSpPr>
        <p:grpSpPr>
          <a:xfrm>
            <a:off x="4026910" y="3988966"/>
            <a:ext cx="458212" cy="933973"/>
            <a:chOff x="4026910" y="3988966"/>
            <a:chExt cx="458212" cy="93397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6C3AD2-46A3-459A-B2F1-1EE5AEB41FE5}"/>
                </a:ext>
              </a:extLst>
            </p:cNvPr>
            <p:cNvGrpSpPr/>
            <p:nvPr/>
          </p:nvGrpSpPr>
          <p:grpSpPr>
            <a:xfrm>
              <a:off x="4037904" y="3998056"/>
              <a:ext cx="436226" cy="924883"/>
              <a:chOff x="6853807" y="1609989"/>
              <a:chExt cx="436225" cy="92488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964993B-9143-4141-A101-A3027C89EC82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AB5F49-D744-4C05-8018-576964F2025C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9B57A8-38D1-4EF5-A7DA-4FE1A0D342CA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7A1DBB9-5C65-4385-85E2-AA9A914166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0186290-DF7D-46E8-8997-54825F4B4081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761E04C-E8A1-4DF4-B80D-BC0200AB33D8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C43A4D7-513F-4A5D-933F-BF2F9D4B8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2B06105-6468-41BF-B261-4CD71B0B0632}"/>
                </a:ext>
              </a:extLst>
            </p:cNvPr>
            <p:cNvSpPr/>
            <p:nvPr/>
          </p:nvSpPr>
          <p:spPr>
            <a:xfrm flipV="1">
              <a:off x="4088236" y="3988966"/>
              <a:ext cx="343950" cy="156159"/>
            </a:xfrm>
            <a:prstGeom prst="arc">
              <a:avLst>
                <a:gd name="adj1" fmla="val 11243172"/>
                <a:gd name="adj2" fmla="val 21239460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05A9D9-E9E6-4AB2-AB9D-B2E7F766E12D}"/>
                </a:ext>
              </a:extLst>
            </p:cNvPr>
            <p:cNvSpPr/>
            <p:nvPr/>
          </p:nvSpPr>
          <p:spPr>
            <a:xfrm>
              <a:off x="4146960" y="4444071"/>
              <a:ext cx="218112" cy="38386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79F71A-09C9-41D0-AF7E-BD412A306572}"/>
                </a:ext>
              </a:extLst>
            </p:cNvPr>
            <p:cNvSpPr/>
            <p:nvPr/>
          </p:nvSpPr>
          <p:spPr>
            <a:xfrm>
              <a:off x="4363923" y="4425654"/>
              <a:ext cx="55679" cy="8884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667138-9149-4E62-A105-10A0D93B888F}"/>
                </a:ext>
              </a:extLst>
            </p:cNvPr>
            <p:cNvSpPr/>
            <p:nvPr/>
          </p:nvSpPr>
          <p:spPr>
            <a:xfrm>
              <a:off x="4092431" y="4425654"/>
              <a:ext cx="55679" cy="8884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9905F3-03EA-4051-BA49-8F8692E5B2CC}"/>
                </a:ext>
              </a:extLst>
            </p:cNvPr>
            <p:cNvCxnSpPr>
              <a:stCxn id="37" idx="1"/>
              <a:endCxn id="37" idx="3"/>
            </p:cNvCxnSpPr>
            <p:nvPr/>
          </p:nvCxnSpPr>
          <p:spPr>
            <a:xfrm>
              <a:off x="4146960" y="4636002"/>
              <a:ext cx="21811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308316-E76B-49E6-8958-3AB3B325E710}"/>
                </a:ext>
              </a:extLst>
            </p:cNvPr>
            <p:cNvSpPr txBox="1"/>
            <p:nvPr/>
          </p:nvSpPr>
          <p:spPr>
            <a:xfrm>
              <a:off x="4026910" y="4446740"/>
              <a:ext cx="4582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" dirty="0">
                  <a:solidFill>
                    <a:srgbClr val="C00000"/>
                  </a:solidFill>
                  <a:latin typeface="Blackadder ITC" panose="04020505051007020D02" pitchFamily="82" charset="0"/>
                </a:rPr>
                <a:t>Average</a:t>
              </a:r>
            </a:p>
            <a:p>
              <a:pPr algn="ctr"/>
              <a:r>
                <a:rPr lang="en-CA" sz="400" dirty="0">
                  <a:solidFill>
                    <a:srgbClr val="C00000"/>
                  </a:solidFill>
                  <a:latin typeface="Blackadder ITC" panose="04020505051007020D02" pitchFamily="82" charset="0"/>
                </a:rPr>
                <a:t>Joe’s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8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3EE604E-E8FA-4B14-9EB5-17929F9B318F}"/>
              </a:ext>
            </a:extLst>
          </p:cNvPr>
          <p:cNvGrpSpPr/>
          <p:nvPr/>
        </p:nvGrpSpPr>
        <p:grpSpPr>
          <a:xfrm>
            <a:off x="1313476" y="1047750"/>
            <a:ext cx="9753600" cy="4762500"/>
            <a:chOff x="1313476" y="1047750"/>
            <a:chExt cx="9753600" cy="4762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E1CA9B-C38B-4AA1-A426-775221B64EEF}"/>
                </a:ext>
              </a:extLst>
            </p:cNvPr>
            <p:cNvSpPr/>
            <p:nvPr/>
          </p:nvSpPr>
          <p:spPr>
            <a:xfrm>
              <a:off x="1313476" y="1047750"/>
              <a:ext cx="9753600" cy="4762500"/>
            </a:xfrm>
            <a:prstGeom prst="rect">
              <a:avLst/>
            </a:prstGeom>
            <a:solidFill>
              <a:srgbClr val="EDF7D2"/>
            </a:solidFill>
            <a:ln>
              <a:solidFill>
                <a:srgbClr val="EDF7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F0E705-1456-44C5-AAD9-7654AA95C7E4}"/>
                </a:ext>
              </a:extLst>
            </p:cNvPr>
            <p:cNvGrpSpPr/>
            <p:nvPr/>
          </p:nvGrpSpPr>
          <p:grpSpPr>
            <a:xfrm>
              <a:off x="4132576" y="3892892"/>
              <a:ext cx="664876" cy="1423520"/>
              <a:chOff x="2325150" y="3951215"/>
              <a:chExt cx="436225" cy="93397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01EA196-8C33-4EEE-8793-FEDA49CD425B}"/>
                  </a:ext>
                </a:extLst>
              </p:cNvPr>
              <p:cNvGrpSpPr/>
              <p:nvPr/>
            </p:nvGrpSpPr>
            <p:grpSpPr>
              <a:xfrm>
                <a:off x="2325150" y="3960305"/>
                <a:ext cx="436225" cy="924883"/>
                <a:chOff x="6853807" y="1609989"/>
                <a:chExt cx="436225" cy="92488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6A7C55C-5F79-4892-8975-F5E1D90C8CE7}"/>
                    </a:ext>
                  </a:extLst>
                </p:cNvPr>
                <p:cNvSpPr/>
                <p:nvPr/>
              </p:nvSpPr>
              <p:spPr>
                <a:xfrm>
                  <a:off x="6904139" y="1609989"/>
                  <a:ext cx="343949" cy="343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F564066-D67B-44EC-93A6-9ABA4F8A294D}"/>
                    </a:ext>
                  </a:extLst>
                </p:cNvPr>
                <p:cNvCxnSpPr>
                  <a:stCxn id="12" idx="4"/>
                </p:cNvCxnSpPr>
                <p:nvPr/>
              </p:nvCxnSpPr>
              <p:spPr>
                <a:xfrm flipH="1">
                  <a:off x="7071919" y="1953938"/>
                  <a:ext cx="4195" cy="3614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E4B4CD9-3513-4DBE-9567-82C8BBE022E6}"/>
                    </a:ext>
                  </a:extLst>
                </p:cNvPr>
                <p:cNvCxnSpPr/>
                <p:nvPr/>
              </p:nvCxnSpPr>
              <p:spPr>
                <a:xfrm flipV="1">
                  <a:off x="7071919" y="199658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C78F8A8-C31F-4E75-844B-6E65A6309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3807" y="200567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780A2ED-9CDA-46C4-8C18-19B7FF1DD106}"/>
                    </a:ext>
                  </a:extLst>
                </p:cNvPr>
                <p:cNvGrpSpPr/>
                <p:nvPr/>
              </p:nvGrpSpPr>
              <p:grpSpPr>
                <a:xfrm rot="10800000">
                  <a:off x="6853807" y="2316759"/>
                  <a:ext cx="436225" cy="218113"/>
                  <a:chOff x="6962863" y="2659310"/>
                  <a:chExt cx="436225" cy="218113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B193AC71-C819-447E-A8DA-84C990FB2F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180975" y="2659310"/>
                    <a:ext cx="218113" cy="2181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B5A40C45-479D-4C69-B910-349C63E9F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62863" y="2668400"/>
                    <a:ext cx="218112" cy="20902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F225BAF-9BFD-4720-8784-BA5085EA7129}"/>
                  </a:ext>
                </a:extLst>
              </p:cNvPr>
              <p:cNvSpPr/>
              <p:nvPr/>
            </p:nvSpPr>
            <p:spPr>
              <a:xfrm flipV="1">
                <a:off x="2375482" y="3951215"/>
                <a:ext cx="343949" cy="156159"/>
              </a:xfrm>
              <a:prstGeom prst="arc">
                <a:avLst>
                  <a:gd name="adj1" fmla="val 11243172"/>
                  <a:gd name="adj2" fmla="val 21239460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2C8A99-9538-4BB4-985B-7DBE40085F16}"/>
                  </a:ext>
                </a:extLst>
              </p:cNvPr>
              <p:cNvSpPr/>
              <p:nvPr/>
            </p:nvSpPr>
            <p:spPr>
              <a:xfrm>
                <a:off x="2434206" y="4406320"/>
                <a:ext cx="218112" cy="38386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AA9E9-7169-45C7-A46D-2B7C1D3EB86F}"/>
                  </a:ext>
                </a:extLst>
              </p:cNvPr>
              <p:cNvSpPr/>
              <p:nvPr/>
            </p:nvSpPr>
            <p:spPr>
              <a:xfrm>
                <a:off x="2651168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3DD879-EEB6-454D-ABC1-934A78DAC1F3}"/>
                  </a:ext>
                </a:extLst>
              </p:cNvPr>
              <p:cNvSpPr/>
              <p:nvPr/>
            </p:nvSpPr>
            <p:spPr>
              <a:xfrm>
                <a:off x="2379677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24AB2E-E8B1-4028-A75E-076BE721A65A}"/>
                  </a:ext>
                </a:extLst>
              </p:cNvPr>
              <p:cNvCxnSpPr>
                <a:stCxn id="8" idx="1"/>
                <a:endCxn id="8" idx="3"/>
              </p:cNvCxnSpPr>
              <p:nvPr/>
            </p:nvCxnSpPr>
            <p:spPr>
              <a:xfrm>
                <a:off x="2434206" y="4598251"/>
                <a:ext cx="218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578D8-06F3-4BFB-AA3D-2D33FA688E31}"/>
                </a:ext>
              </a:extLst>
            </p:cNvPr>
            <p:cNvGrpSpPr/>
            <p:nvPr/>
          </p:nvGrpSpPr>
          <p:grpSpPr>
            <a:xfrm>
              <a:off x="5609040" y="3271805"/>
              <a:ext cx="973919" cy="2064900"/>
              <a:chOff x="6853807" y="1609989"/>
              <a:chExt cx="436225" cy="92488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CD29D0-A159-4304-AC62-7E5C18B7D55F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1A6E15-7EAE-4476-9592-91E870DE2F33}"/>
                  </a:ext>
                </a:extLst>
              </p:cNvPr>
              <p:cNvCxnSpPr>
                <a:stCxn id="20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1165704-A1CC-42A0-AE80-1A8BCFB716D7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2B6A95-E24A-40B0-92D9-02E3E5B792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2996A92-FB9D-4953-AA77-6B1830FFA2AB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D0AF9FD-8165-4C08-97AD-2C66E0EC72D4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21DB0DB-8446-4680-95F6-001AF719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F4AD37-2515-4BFE-B101-368EEA287198}"/>
                </a:ext>
              </a:extLst>
            </p:cNvPr>
            <p:cNvGrpSpPr/>
            <p:nvPr/>
          </p:nvGrpSpPr>
          <p:grpSpPr>
            <a:xfrm>
              <a:off x="7450331" y="3879038"/>
              <a:ext cx="664876" cy="1423520"/>
              <a:chOff x="2325150" y="3951215"/>
              <a:chExt cx="436225" cy="93397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667FDD4-3E55-42F8-B470-A4CEC2A67224}"/>
                  </a:ext>
                </a:extLst>
              </p:cNvPr>
              <p:cNvGrpSpPr/>
              <p:nvPr/>
            </p:nvGrpSpPr>
            <p:grpSpPr>
              <a:xfrm>
                <a:off x="2325150" y="3960305"/>
                <a:ext cx="436225" cy="924883"/>
                <a:chOff x="6853807" y="1609989"/>
                <a:chExt cx="436225" cy="92488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11C3D06-24DD-4E3E-9D44-BD1F70940795}"/>
                    </a:ext>
                  </a:extLst>
                </p:cNvPr>
                <p:cNvSpPr/>
                <p:nvPr/>
              </p:nvSpPr>
              <p:spPr>
                <a:xfrm>
                  <a:off x="6904139" y="1609989"/>
                  <a:ext cx="343949" cy="343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252CA95-82DB-4BF0-99EA-1B54E00C0665}"/>
                    </a:ext>
                  </a:extLst>
                </p:cNvPr>
                <p:cNvCxnSpPr>
                  <a:stCxn id="34" idx="4"/>
                </p:cNvCxnSpPr>
                <p:nvPr/>
              </p:nvCxnSpPr>
              <p:spPr>
                <a:xfrm flipH="1">
                  <a:off x="7071919" y="1953938"/>
                  <a:ext cx="4195" cy="3614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C20C753-051A-4080-979A-193AFE5F6064}"/>
                    </a:ext>
                  </a:extLst>
                </p:cNvPr>
                <p:cNvCxnSpPr/>
                <p:nvPr/>
              </p:nvCxnSpPr>
              <p:spPr>
                <a:xfrm flipV="1">
                  <a:off x="7071919" y="199658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C426F08-7E53-4AFD-84AD-317E46F3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3807" y="200567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4EC5127-9C79-466C-83F0-6C422A8E06CD}"/>
                    </a:ext>
                  </a:extLst>
                </p:cNvPr>
                <p:cNvGrpSpPr/>
                <p:nvPr/>
              </p:nvGrpSpPr>
              <p:grpSpPr>
                <a:xfrm rot="10800000">
                  <a:off x="6853807" y="2316759"/>
                  <a:ext cx="436225" cy="218113"/>
                  <a:chOff x="6962863" y="2659310"/>
                  <a:chExt cx="436225" cy="218113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A9FB347-1DC1-4CBB-A0F9-D720C67BF2C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180975" y="2659310"/>
                    <a:ext cx="218113" cy="2181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96F1981-2316-482F-9706-99F19C91D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62863" y="2668400"/>
                    <a:ext cx="218112" cy="20902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9F233A01-B645-44CA-BE31-5BCB196FF5A9}"/>
                  </a:ext>
                </a:extLst>
              </p:cNvPr>
              <p:cNvSpPr/>
              <p:nvPr/>
            </p:nvSpPr>
            <p:spPr>
              <a:xfrm flipV="1">
                <a:off x="2375482" y="3951215"/>
                <a:ext cx="343949" cy="156159"/>
              </a:xfrm>
              <a:prstGeom prst="arc">
                <a:avLst>
                  <a:gd name="adj1" fmla="val 11243172"/>
                  <a:gd name="adj2" fmla="val 21239460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44387C-E97F-48A5-86F8-B263E87B5A6E}"/>
                  </a:ext>
                </a:extLst>
              </p:cNvPr>
              <p:cNvSpPr/>
              <p:nvPr/>
            </p:nvSpPr>
            <p:spPr>
              <a:xfrm>
                <a:off x="2434206" y="4406320"/>
                <a:ext cx="218112" cy="38386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A0BAE7-5B8F-4211-BF4B-B4423C8C4319}"/>
                  </a:ext>
                </a:extLst>
              </p:cNvPr>
              <p:cNvSpPr/>
              <p:nvPr/>
            </p:nvSpPr>
            <p:spPr>
              <a:xfrm>
                <a:off x="2651168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2B008E-E2EB-4286-BC25-ADC1B1C0AC81}"/>
                  </a:ext>
                </a:extLst>
              </p:cNvPr>
              <p:cNvSpPr/>
              <p:nvPr/>
            </p:nvSpPr>
            <p:spPr>
              <a:xfrm>
                <a:off x="2379677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4459FAF-5C92-4E06-8C1A-649C5B60983B}"/>
                  </a:ext>
                </a:extLst>
              </p:cNvPr>
              <p:cNvCxnSpPr>
                <a:stCxn id="30" idx="1"/>
                <a:endCxn id="30" idx="3"/>
              </p:cNvCxnSpPr>
              <p:nvPr/>
            </p:nvCxnSpPr>
            <p:spPr>
              <a:xfrm>
                <a:off x="2434206" y="4598251"/>
                <a:ext cx="218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5BA2B9-0977-4888-A98A-B9A58CA8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632489" y="2774711"/>
              <a:ext cx="3971915" cy="11520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1AD179-C9E6-470D-BE84-565431B8D3E8}"/>
                </a:ext>
              </a:extLst>
            </p:cNvPr>
            <p:cNvSpPr txBox="1"/>
            <p:nvPr/>
          </p:nvSpPr>
          <p:spPr>
            <a:xfrm>
              <a:off x="1814394" y="1210020"/>
              <a:ext cx="85819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000" b="1" dirty="0"/>
                <a:t>STICKMAN</a:t>
              </a:r>
            </a:p>
            <a:p>
              <a:pPr algn="ctr"/>
              <a:r>
                <a:rPr lang="en-CA" sz="6000" b="1" dirty="0"/>
                <a:t>DODGEBALL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A8E0F2-5675-4073-9F27-123EF70F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7021" y="2774711"/>
              <a:ext cx="3971915" cy="115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4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E18E3-6E98-4DF1-BDF1-9DC664C1E926}"/>
              </a:ext>
            </a:extLst>
          </p:cNvPr>
          <p:cNvGrpSpPr/>
          <p:nvPr/>
        </p:nvGrpSpPr>
        <p:grpSpPr>
          <a:xfrm>
            <a:off x="1996580" y="964734"/>
            <a:ext cx="2550253" cy="2550253"/>
            <a:chOff x="1996580" y="964734"/>
            <a:chExt cx="2550253" cy="25502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B7C53-F28E-4BD0-8E1C-06C4C872081F}"/>
                </a:ext>
              </a:extLst>
            </p:cNvPr>
            <p:cNvSpPr/>
            <p:nvPr/>
          </p:nvSpPr>
          <p:spPr>
            <a:xfrm>
              <a:off x="1996580" y="964734"/>
              <a:ext cx="2550253" cy="25502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F072BE-AB0F-48C7-81F7-06FD1139EEE0}"/>
                </a:ext>
              </a:extLst>
            </p:cNvPr>
            <p:cNvGrpSpPr/>
            <p:nvPr/>
          </p:nvGrpSpPr>
          <p:grpSpPr>
            <a:xfrm>
              <a:off x="2314942" y="1790184"/>
              <a:ext cx="746617" cy="1582975"/>
              <a:chOff x="6853807" y="1609989"/>
              <a:chExt cx="436225" cy="92488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89C6F8-E16A-4B58-9484-D3981130EE66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20609-A3FA-4E0F-9502-868250CF1267}"/>
                  </a:ext>
                </a:extLst>
              </p:cNvPr>
              <p:cNvCxnSpPr>
                <a:stCxn id="6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48E840C-3881-454B-B6FC-28D4D0D090C5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64EB684-C150-4BC1-BA51-15CE6A6FF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650ADAC-1B42-4C2E-A836-2D217D21D346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9A1A4B2-65E1-4B48-9EDF-25C278D7F7AD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82554C-EE44-4884-96F4-8281AD90C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C5D675-1534-4085-B15C-405B48B15B06}"/>
                </a:ext>
              </a:extLst>
            </p:cNvPr>
            <p:cNvGrpSpPr/>
            <p:nvPr/>
          </p:nvGrpSpPr>
          <p:grpSpPr>
            <a:xfrm rot="18006991">
              <a:off x="3206148" y="750174"/>
              <a:ext cx="569759" cy="1957191"/>
              <a:chOff x="3590488" y="1317073"/>
              <a:chExt cx="1282116" cy="44042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C8B88D1-FF30-4525-9788-9468ADE0A34E}"/>
                  </a:ext>
                </a:extLst>
              </p:cNvPr>
              <p:cNvGrpSpPr/>
              <p:nvPr/>
            </p:nvGrpSpPr>
            <p:grpSpPr>
              <a:xfrm>
                <a:off x="3590488" y="1589714"/>
                <a:ext cx="1282116" cy="4131581"/>
                <a:chOff x="3590488" y="1589714"/>
                <a:chExt cx="1282116" cy="4131581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3349E187-A672-4FF7-854D-281E08224C2B}"/>
                    </a:ext>
                  </a:extLst>
                </p:cNvPr>
                <p:cNvSpPr/>
                <p:nvPr/>
              </p:nvSpPr>
              <p:spPr>
                <a:xfrm rot="5400000">
                  <a:off x="2389462" y="3656203"/>
                  <a:ext cx="3677178" cy="4530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2A1972A-36D0-459F-A9CB-810D201F1656}"/>
                    </a:ext>
                  </a:extLst>
                </p:cNvPr>
                <p:cNvSpPr/>
                <p:nvPr/>
              </p:nvSpPr>
              <p:spPr>
                <a:xfrm>
                  <a:off x="3590488" y="1589714"/>
                  <a:ext cx="1282116" cy="128211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E1884E-30F8-4AA4-BF43-560E96650E88}"/>
                  </a:ext>
                </a:extLst>
              </p:cNvPr>
              <p:cNvGrpSpPr/>
              <p:nvPr/>
            </p:nvGrpSpPr>
            <p:grpSpPr>
              <a:xfrm>
                <a:off x="4001548" y="1317073"/>
                <a:ext cx="453006" cy="1220941"/>
                <a:chOff x="4001548" y="1266739"/>
                <a:chExt cx="453006" cy="122094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3550A24-FD21-4310-AC22-CEEE271A99C1}"/>
                    </a:ext>
                  </a:extLst>
                </p:cNvPr>
                <p:cNvSpPr/>
                <p:nvPr/>
              </p:nvSpPr>
              <p:spPr>
                <a:xfrm>
                  <a:off x="4001548" y="1266739"/>
                  <a:ext cx="453006" cy="9731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C0C55199-EC6B-4E72-BC62-4D585771CE5C}"/>
                    </a:ext>
                  </a:extLst>
                </p:cNvPr>
                <p:cNvSpPr/>
                <p:nvPr/>
              </p:nvSpPr>
              <p:spPr>
                <a:xfrm flipV="1">
                  <a:off x="4001548" y="2245099"/>
                  <a:ext cx="453006" cy="242581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75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Toppings</dc:creator>
  <cp:lastModifiedBy>Jeffrey Toppings</cp:lastModifiedBy>
  <cp:revision>9</cp:revision>
  <dcterms:created xsi:type="dcterms:W3CDTF">2019-04-15T18:27:17Z</dcterms:created>
  <dcterms:modified xsi:type="dcterms:W3CDTF">2019-04-19T16:03:38Z</dcterms:modified>
</cp:coreProperties>
</file>