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3390" y="-9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A747-7013-487B-B112-B067C8C14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619E1-ACED-4538-98F9-C524CC66B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76C0-8E3C-4B3F-AAD7-7478FB7E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EF19-FE0D-4597-B594-A8F762B4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9FC1-5E5F-45EA-B6EB-196CEF8A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67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F4E1-3B1B-412B-A004-DDBC402C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A9614-2C10-4CA8-B1ED-5975E8B8D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646D-54D5-4815-8351-EA66D08D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3A50E-8109-4771-A622-F3C81846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C474-72C4-4E2D-95A1-E5055452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85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94F52-B318-45FA-8ACC-7DFB2CAB1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AC0AD-4063-49E0-89C3-05072AF53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21AA-0C3E-4F10-B545-12FF9E0D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EE81-F3AD-49B3-A88A-E8652C81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FA38-B619-431F-9BF8-9ECE22C0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48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CA38-B19E-4451-885A-7E7A332D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90-0543-439E-A6A4-20C78A6E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0B64-1AE0-4675-8DBB-329D1DD3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6F8B-269E-457C-B003-A5CE7119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3C6E-4A9F-4CC6-9B9B-AD13341D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95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08F1-A396-4EF2-B7BD-4370596F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6D1D-D1F4-4046-AB4B-A4323735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1D6CC-10A4-44B9-8FF0-38E87F3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E27-A743-4A1B-B762-274678F9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FADF-45B5-43EF-A265-1A18FB5D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79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C13-34E4-437E-A2AC-6A25C4F2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4E13-EF7E-4106-B832-58714367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13D2E-74A6-4501-BC5D-0DD930130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8450C-54FF-4155-99EF-E4579BF1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903B-4EB9-4156-ABD0-9735DFE1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01E58-4083-4918-A488-973AEEF0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6DA4-229D-454F-B744-E5226A2C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690B-0C26-47AD-9296-FC85E013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707A4-F5F1-4A60-989E-02C41C9DF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3DAA2-4624-472D-BD47-DB07F78C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1986A-F808-4106-9A32-214A01281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75D0A-405F-42A8-853C-FE1B23BC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031DD-690B-4AF0-BB82-FB864289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0A848-19C3-4FE5-9146-9210A855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52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3DB7-0E71-4F1A-9E5F-18C2F046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EA5A5-5D93-441D-8D42-54F081DE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AE8AE-394F-4ED9-9EDC-213D9F9E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176AC-7F13-4DEC-A0B6-78DDA98C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64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A7D75-3D29-49FE-9B12-A4DAC7C4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944DD-963D-466A-A987-839EC0C9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275D-1DC5-4EEE-A0DD-CAD863C9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58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B42E-7EB3-4D29-819C-D55D6C6D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944C-D4FA-43F1-BE49-AEE205B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DB59E-F72E-4BBD-BF43-D5AD5BF5D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2A7D6-9163-47E6-828A-5F1C53EC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19066-9818-418D-AE39-CD127D4D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4A98A-C9DC-4584-A142-332C9816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6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487E-C77E-4A71-8C7C-76FFA6C1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5880-5BD4-44C3-AC8F-EC1BA8C0C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BC81F-10DC-4C6E-B599-9BBE1F58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E797-FFD6-48BE-8BD7-955A35F8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0C587-F094-4382-9593-0B11C23C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A7E3E-B931-4ADA-A351-D544532A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84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B48DB-11F9-42C6-863B-609DFBA2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4A52-AFBE-474E-AF31-388C9D0F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C26-F266-43E1-8797-A8863C0E6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0A69-861D-42B6-867A-54DA53E9C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DF6F-79CE-4B13-8DFB-B9E3C4207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7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1C01D9-FB73-4052-A70C-90C8D31976CD}"/>
              </a:ext>
            </a:extLst>
          </p:cNvPr>
          <p:cNvGrpSpPr/>
          <p:nvPr/>
        </p:nvGrpSpPr>
        <p:grpSpPr>
          <a:xfrm rot="16200000">
            <a:off x="1879134" y="-1233180"/>
            <a:ext cx="1282116" cy="4404222"/>
            <a:chOff x="3590488" y="1317073"/>
            <a:chExt cx="1282116" cy="44042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59FC88-5CF7-4CDD-9408-DC577D0E7BD5}"/>
                </a:ext>
              </a:extLst>
            </p:cNvPr>
            <p:cNvGrpSpPr/>
            <p:nvPr/>
          </p:nvGrpSpPr>
          <p:grpSpPr>
            <a:xfrm>
              <a:off x="3590488" y="1589714"/>
              <a:ext cx="1282116" cy="4131581"/>
              <a:chOff x="3590488" y="1589714"/>
              <a:chExt cx="1282116" cy="41315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87B8BA6-D8E1-42BB-9EA2-CA80D993194F}"/>
                  </a:ext>
                </a:extLst>
              </p:cNvPr>
              <p:cNvSpPr/>
              <p:nvPr/>
            </p:nvSpPr>
            <p:spPr>
              <a:xfrm rot="5400000">
                <a:off x="2389462" y="3656203"/>
                <a:ext cx="3677178" cy="4530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CD589F6-0CC9-4FA3-B55D-10C3417B65F3}"/>
                  </a:ext>
                </a:extLst>
              </p:cNvPr>
              <p:cNvSpPr/>
              <p:nvPr/>
            </p:nvSpPr>
            <p:spPr>
              <a:xfrm>
                <a:off x="3590488" y="1589714"/>
                <a:ext cx="1282116" cy="128211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0C7A140-F295-4C1E-A6F3-EEA1CABE5C54}"/>
                </a:ext>
              </a:extLst>
            </p:cNvPr>
            <p:cNvGrpSpPr/>
            <p:nvPr/>
          </p:nvGrpSpPr>
          <p:grpSpPr>
            <a:xfrm>
              <a:off x="4001548" y="1317073"/>
              <a:ext cx="453006" cy="1220941"/>
              <a:chOff x="4001548" y="1266739"/>
              <a:chExt cx="453006" cy="12209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FDE97F-EC3C-41C8-9E8B-935A8EEC6D3D}"/>
                  </a:ext>
                </a:extLst>
              </p:cNvPr>
              <p:cNvSpPr/>
              <p:nvPr/>
            </p:nvSpPr>
            <p:spPr>
              <a:xfrm>
                <a:off x="4001548" y="1266739"/>
                <a:ext cx="453006" cy="97312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A1EBEC02-8529-4F04-902A-40B7EE73C5B5}"/>
                  </a:ext>
                </a:extLst>
              </p:cNvPr>
              <p:cNvSpPr/>
              <p:nvPr/>
            </p:nvSpPr>
            <p:spPr>
              <a:xfrm flipV="1">
                <a:off x="4001548" y="2245099"/>
                <a:ext cx="453006" cy="242581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2AA3A7-5C16-42E5-87DA-8373611F5DBE}"/>
              </a:ext>
            </a:extLst>
          </p:cNvPr>
          <p:cNvGrpSpPr/>
          <p:nvPr/>
        </p:nvGrpSpPr>
        <p:grpSpPr>
          <a:xfrm>
            <a:off x="6853807" y="1609989"/>
            <a:ext cx="436225" cy="924883"/>
            <a:chOff x="6853807" y="1609989"/>
            <a:chExt cx="436225" cy="92488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54ABA-6A56-4E73-90C7-FA3EE751C7C0}"/>
                </a:ext>
              </a:extLst>
            </p:cNvPr>
            <p:cNvSpPr/>
            <p:nvPr/>
          </p:nvSpPr>
          <p:spPr>
            <a:xfrm>
              <a:off x="6904139" y="1609989"/>
              <a:ext cx="343949" cy="343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2E700C-CB99-4480-92C6-E4336EA08295}"/>
                </a:ext>
              </a:extLst>
            </p:cNvPr>
            <p:cNvCxnSpPr>
              <a:stCxn id="19" idx="4"/>
            </p:cNvCxnSpPr>
            <p:nvPr/>
          </p:nvCxnSpPr>
          <p:spPr>
            <a:xfrm flipH="1">
              <a:off x="7071919" y="1953938"/>
              <a:ext cx="4195" cy="361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C4EA21-B147-4A1C-B37C-86D757C8659D}"/>
                </a:ext>
              </a:extLst>
            </p:cNvPr>
            <p:cNvCxnSpPr/>
            <p:nvPr/>
          </p:nvCxnSpPr>
          <p:spPr>
            <a:xfrm flipV="1">
              <a:off x="7071919" y="1996580"/>
              <a:ext cx="218113" cy="2181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E8C7FC-4A5B-4AF1-92CB-837C87ACDC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3807" y="2005670"/>
              <a:ext cx="218112" cy="2090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0BD15E3-EB25-46F0-9B0F-AFEBA893E463}"/>
                </a:ext>
              </a:extLst>
            </p:cNvPr>
            <p:cNvGrpSpPr/>
            <p:nvPr/>
          </p:nvGrpSpPr>
          <p:grpSpPr>
            <a:xfrm rot="10800000">
              <a:off x="6853807" y="2316759"/>
              <a:ext cx="436225" cy="218113"/>
              <a:chOff x="6962863" y="2659310"/>
              <a:chExt cx="436225" cy="218113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A781E35-7036-436E-845A-E46BE815024B}"/>
                  </a:ext>
                </a:extLst>
              </p:cNvPr>
              <p:cNvCxnSpPr/>
              <p:nvPr/>
            </p:nvCxnSpPr>
            <p:spPr>
              <a:xfrm flipV="1">
                <a:off x="7180975" y="2659310"/>
                <a:ext cx="218113" cy="2181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CF0533-125A-4E1C-9B55-8795A3093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62863" y="2668400"/>
                <a:ext cx="218112" cy="2090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AC238E-E1A2-41CC-98A5-40329A833ECA}"/>
              </a:ext>
            </a:extLst>
          </p:cNvPr>
          <p:cNvGrpSpPr/>
          <p:nvPr/>
        </p:nvGrpSpPr>
        <p:grpSpPr>
          <a:xfrm>
            <a:off x="2325150" y="3951215"/>
            <a:ext cx="436225" cy="933973"/>
            <a:chOff x="2325150" y="3951215"/>
            <a:chExt cx="436225" cy="9339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54304D-3B9D-4B13-8C3A-4808CACC17F5}"/>
                </a:ext>
              </a:extLst>
            </p:cNvPr>
            <p:cNvGrpSpPr/>
            <p:nvPr/>
          </p:nvGrpSpPr>
          <p:grpSpPr>
            <a:xfrm>
              <a:off x="2325150" y="3960305"/>
              <a:ext cx="436225" cy="924883"/>
              <a:chOff x="6853807" y="1609989"/>
              <a:chExt cx="436225" cy="92488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7DC1780-92AE-430F-BA9A-0F99F57BE4ED}"/>
                  </a:ext>
                </a:extLst>
              </p:cNvPr>
              <p:cNvSpPr/>
              <p:nvPr/>
            </p:nvSpPr>
            <p:spPr>
              <a:xfrm>
                <a:off x="6904139" y="1609989"/>
                <a:ext cx="343949" cy="3439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6D51A8F-17DA-4927-A1E7-A70D5D109627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 flipH="1">
                <a:off x="7071919" y="1953938"/>
                <a:ext cx="4195" cy="361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E970E9A-3F30-4BE2-9D00-4FDC8FA17A98}"/>
                  </a:ext>
                </a:extLst>
              </p:cNvPr>
              <p:cNvCxnSpPr/>
              <p:nvPr/>
            </p:nvCxnSpPr>
            <p:spPr>
              <a:xfrm flipV="1">
                <a:off x="7071919" y="1996580"/>
                <a:ext cx="218113" cy="2181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B81968C-8A4D-4FD6-BC74-6EE56C7CF6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53807" y="2005670"/>
                <a:ext cx="218112" cy="2090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AD13AC-F7C2-43FD-B623-E975F4E65C03}"/>
                  </a:ext>
                </a:extLst>
              </p:cNvPr>
              <p:cNvGrpSpPr/>
              <p:nvPr/>
            </p:nvGrpSpPr>
            <p:grpSpPr>
              <a:xfrm rot="10800000">
                <a:off x="6853807" y="2316759"/>
                <a:ext cx="436225" cy="218113"/>
                <a:chOff x="6962863" y="2659310"/>
                <a:chExt cx="436225" cy="218113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D5A619D-1370-4823-8A1A-82CA215352EC}"/>
                    </a:ext>
                  </a:extLst>
                </p:cNvPr>
                <p:cNvCxnSpPr/>
                <p:nvPr/>
              </p:nvCxnSpPr>
              <p:spPr>
                <a:xfrm flipV="1">
                  <a:off x="7180975" y="265931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6064F73-33A1-4306-A9B1-4395DA81B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62863" y="266840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1E2A686E-0B88-4AD4-8F82-CDA60189FE8A}"/>
                </a:ext>
              </a:extLst>
            </p:cNvPr>
            <p:cNvSpPr/>
            <p:nvPr/>
          </p:nvSpPr>
          <p:spPr>
            <a:xfrm flipV="1">
              <a:off x="2375482" y="3951215"/>
              <a:ext cx="343949" cy="156159"/>
            </a:xfrm>
            <a:prstGeom prst="arc">
              <a:avLst>
                <a:gd name="adj1" fmla="val 11243172"/>
                <a:gd name="adj2" fmla="val 2123946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49B977-9545-42C7-A35B-34D0840344F8}"/>
                </a:ext>
              </a:extLst>
            </p:cNvPr>
            <p:cNvSpPr/>
            <p:nvPr/>
          </p:nvSpPr>
          <p:spPr>
            <a:xfrm>
              <a:off x="2434206" y="4406320"/>
              <a:ext cx="218112" cy="38386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EC2A86-A616-4582-A752-D7B5C66F3F15}"/>
                </a:ext>
              </a:extLst>
            </p:cNvPr>
            <p:cNvSpPr/>
            <p:nvPr/>
          </p:nvSpPr>
          <p:spPr>
            <a:xfrm>
              <a:off x="2651168" y="4387903"/>
              <a:ext cx="55679" cy="8884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21FF23-6A76-4474-8B30-B75B1BF4BFCA}"/>
                </a:ext>
              </a:extLst>
            </p:cNvPr>
            <p:cNvSpPr/>
            <p:nvPr/>
          </p:nvSpPr>
          <p:spPr>
            <a:xfrm>
              <a:off x="2379677" y="4387903"/>
              <a:ext cx="55679" cy="8884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675250-59B0-46F1-918C-1F99CA46BA9B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2434206" y="4598251"/>
              <a:ext cx="2181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85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Toppings</dc:creator>
  <cp:lastModifiedBy>Jeffrey Toppings</cp:lastModifiedBy>
  <cp:revision>5</cp:revision>
  <dcterms:created xsi:type="dcterms:W3CDTF">2019-04-15T18:27:17Z</dcterms:created>
  <dcterms:modified xsi:type="dcterms:W3CDTF">2019-04-16T20:17:22Z</dcterms:modified>
</cp:coreProperties>
</file>