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2"/>
  </p:notesMasterIdLst>
  <p:handoutMasterIdLst>
    <p:handoutMasterId r:id="rId13"/>
  </p:handoutMasterIdLst>
  <p:sldIdLst>
    <p:sldId id="280" r:id="rId2"/>
    <p:sldId id="283" r:id="rId3"/>
    <p:sldId id="306" r:id="rId4"/>
    <p:sldId id="308" r:id="rId5"/>
    <p:sldId id="314" r:id="rId6"/>
    <p:sldId id="309" r:id="rId7"/>
    <p:sldId id="310" r:id="rId8"/>
    <p:sldId id="311" r:id="rId9"/>
    <p:sldId id="312" r:id="rId10"/>
    <p:sldId id="313" r:id="rId11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15"/>
    <p:restoredTop sz="94643"/>
  </p:normalViewPr>
  <p:slideViewPr>
    <p:cSldViewPr showGuides="1">
      <p:cViewPr varScale="1">
        <p:scale>
          <a:sx n="29" d="100"/>
          <a:sy n="29" d="100"/>
        </p:scale>
        <p:origin x="296" y="16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Jeff Webb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8" y="12398375"/>
            <a:ext cx="6604000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Information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Introduction to Business Analytics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Module 5: Model Evaluation and Deployment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9764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9674" y="1833345"/>
            <a:ext cx="22239763" cy="10312617"/>
          </a:xfrm>
        </p:spPr>
        <p:txBody>
          <a:bodyPr/>
          <a:lstStyle/>
          <a:p>
            <a:pPr marL="0" indent="0">
              <a:buNone/>
            </a:pP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195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10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772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461D-EC2A-3F48-A9BC-83FA032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FD2B-6759-B645-B13D-23E4287DC56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24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9922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3316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131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2188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3480</TotalTime>
  <Words>12</Words>
  <Application>Microsoft Macintosh PowerPoint</Application>
  <PresentationFormat>Custom</PresentationFormat>
  <Paragraphs>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Online Programs Template White[1]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Microsoft Office User</cp:lastModifiedBy>
  <cp:revision>258</cp:revision>
  <dcterms:created xsi:type="dcterms:W3CDTF">2007-05-02T01:14:38Z</dcterms:created>
  <dcterms:modified xsi:type="dcterms:W3CDTF">2019-07-02T21:13:24Z</dcterms:modified>
</cp:coreProperties>
</file>