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1"/>
  </p:notesMasterIdLst>
  <p:handoutMasterIdLst>
    <p:handoutMasterId r:id="rId12"/>
  </p:handoutMasterIdLst>
  <p:sldIdLst>
    <p:sldId id="280" r:id="rId2"/>
    <p:sldId id="283" r:id="rId3"/>
    <p:sldId id="322" r:id="rId4"/>
    <p:sldId id="315" r:id="rId5"/>
    <p:sldId id="316" r:id="rId6"/>
    <p:sldId id="323" r:id="rId7"/>
    <p:sldId id="317" r:id="rId8"/>
    <p:sldId id="319" r:id="rId9"/>
    <p:sldId id="306" r:id="rId10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580"/>
  </p:normalViewPr>
  <p:slideViewPr>
    <p:cSldViewPr showGuides="1">
      <p:cViewPr varScale="1">
        <p:scale>
          <a:sx n="52" d="100"/>
          <a:sy n="52" d="100"/>
        </p:scale>
        <p:origin x="216" y="664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Module 2: Business Understanding and Problem Framing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 2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C909-F601-D749-BCC9-5662BF3E1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1 week.</a:t>
            </a:r>
          </a:p>
          <a:p>
            <a:r>
              <a:rPr lang="en-US" dirty="0"/>
              <a:t>1 reading assignment</a:t>
            </a:r>
          </a:p>
          <a:p>
            <a:r>
              <a:rPr lang="en-US" dirty="0"/>
              <a:t>1 </a:t>
            </a:r>
            <a:r>
              <a:rPr lang="en-US" dirty="0" err="1"/>
              <a:t>DataCamp</a:t>
            </a:r>
            <a:r>
              <a:rPr lang="en-US" dirty="0"/>
              <a:t> course</a:t>
            </a:r>
          </a:p>
          <a:p>
            <a:r>
              <a:rPr lang="en-US" dirty="0"/>
              <a:t>1 tutorial</a:t>
            </a:r>
          </a:p>
          <a:p>
            <a:r>
              <a:rPr lang="en-US" dirty="0"/>
              <a:t>1 webinar</a:t>
            </a:r>
          </a:p>
          <a:p>
            <a:r>
              <a:rPr lang="en-US" dirty="0"/>
              <a:t> 2 project assignments: write interview questions, write a business problem statement.</a:t>
            </a: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773-B363-FD47-9BB6-86052FC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B9B7-B3D3-1C4C-8610-6634D7977EC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Understand how business problem framing fits into the CRISP-DM lifecycle.</a:t>
            </a:r>
          </a:p>
          <a:p>
            <a:r>
              <a:rPr lang="en-US" dirty="0"/>
              <a:t>Gain experience performing specific tasks within this phase, including:</a:t>
            </a:r>
          </a:p>
          <a:p>
            <a:pPr lvl="1"/>
            <a:r>
              <a:rPr lang="en-US" dirty="0"/>
              <a:t>interviewing a client</a:t>
            </a:r>
          </a:p>
          <a:p>
            <a:pPr lvl="1"/>
            <a:r>
              <a:rPr lang="en-US" dirty="0"/>
              <a:t>writing a business problem statement that includes an analytics statement</a:t>
            </a:r>
          </a:p>
        </p:txBody>
      </p:sp>
    </p:spTree>
    <p:extLst>
      <p:ext uri="{BB962C8B-B14F-4D97-AF65-F5344CB8AC3E}">
        <p14:creationId xmlns:p14="http://schemas.microsoft.com/office/powerpoint/2010/main" val="15448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887D-354C-F142-836E-B74B751B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 intro to 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16A-2058-7645-9361-1D335C87062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course will get you started with the </a:t>
            </a:r>
            <a:r>
              <a:rPr lang="en-US" dirty="0" err="1"/>
              <a:t>tidyverse</a:t>
            </a:r>
            <a:r>
              <a:rPr lang="en-US" dirty="0"/>
              <a:t>,  a collection of packages that are essential to doing efficient data manipulation and visualization in R.</a:t>
            </a:r>
          </a:p>
          <a:p>
            <a:r>
              <a:rPr lang="en-US" dirty="0"/>
              <a:t>The two main packages are: </a:t>
            </a:r>
            <a:r>
              <a:rPr lang="en-US" dirty="0" err="1"/>
              <a:t>dplyr</a:t>
            </a:r>
            <a:r>
              <a:rPr lang="en-US" dirty="0"/>
              <a:t> and ggplot2</a:t>
            </a:r>
          </a:p>
          <a:p>
            <a:r>
              <a:rPr lang="en-US" dirty="0"/>
              <a:t>The course will also give you experience in doing EDA  and  practice with the essentials you learned in the previous </a:t>
            </a:r>
            <a:r>
              <a:rPr lang="en-US" dirty="0" err="1"/>
              <a:t>DataCamp</a:t>
            </a:r>
            <a:r>
              <a:rPr lang="en-US" dirty="0"/>
              <a:t> course.</a:t>
            </a:r>
          </a:p>
          <a:p>
            <a:r>
              <a:rPr lang="en-US" dirty="0"/>
              <a:t>Assignment: take the quiz after completing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177981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9661-A9DC-1F4C-86B6-1566E36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86AF-1BA9-9342-BA8D-EBD3AA121B3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ABOK 5.2,  on solution methodologies, and ABOK 8,  on the job tasks associated with the first phase of the CRISP-DM  analytics lifecycle.</a:t>
            </a:r>
          </a:p>
          <a:p>
            <a:r>
              <a:rPr lang="en-US" dirty="0"/>
              <a:t>Chapter 5.2 provides  an overview of  approaches to analytics projects,  including CRISP-DM.</a:t>
            </a:r>
          </a:p>
          <a:p>
            <a:r>
              <a:rPr lang="en-US" dirty="0"/>
              <a:t>Chapter 8 in its entirety covers the detailed job tasks associated with each phase of CRISP-DM. You will be reading only the first few pages on the first phase.</a:t>
            </a:r>
          </a:p>
          <a:p>
            <a:r>
              <a:rPr lang="en-US" dirty="0"/>
              <a:t>Assignment: read the selections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630866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EBCE-5093-D649-A19F-2D3C8CDE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63" y="470761"/>
            <a:ext cx="21659373" cy="1362584"/>
          </a:xfrm>
        </p:spPr>
        <p:txBody>
          <a:bodyPr/>
          <a:lstStyle/>
          <a:p>
            <a:r>
              <a:rPr lang="en-US" dirty="0"/>
              <a:t> tutorial: business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4ABC-4CCB-0046-AF1E-7C517DE642B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tutorial  reviews the </a:t>
            </a:r>
            <a:r>
              <a:rPr lang="en-US" dirty="0" err="1"/>
              <a:t>MegaTelco</a:t>
            </a:r>
            <a:r>
              <a:rPr lang="en-US" dirty="0"/>
              <a:t>  business case introduced in DSB 2, and adds business detail to the case.</a:t>
            </a:r>
          </a:p>
          <a:p>
            <a:r>
              <a:rPr lang="en-US" dirty="0"/>
              <a:t>You will  see how to analyze the business problem – the company is losing customers, known as “churn” – by considering the available data and potential analytics methods.</a:t>
            </a:r>
          </a:p>
          <a:p>
            <a:r>
              <a:rPr lang="en-US" dirty="0"/>
              <a:t>Assignment:  write a business problem statement for the </a:t>
            </a:r>
            <a:r>
              <a:rPr lang="en-US" dirty="0" err="1"/>
              <a:t>MegaTelCo</a:t>
            </a:r>
            <a:r>
              <a:rPr lang="en-US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183786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FA-DFFD-C144-A542-074206E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3B7-F9A7-3C45-A9E4-7218ED49FE9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In this module you will be introduced to the </a:t>
            </a:r>
            <a:r>
              <a:rPr lang="en-US" dirty="0" err="1"/>
              <a:t>AdviseInvest</a:t>
            </a:r>
            <a:r>
              <a:rPr lang="en-US" dirty="0"/>
              <a:t>  case,  which will be the focus of the project assignments for the remainder of the course.</a:t>
            </a:r>
          </a:p>
          <a:p>
            <a:r>
              <a:rPr lang="en-US" dirty="0"/>
              <a:t>Assignment: Read the case,  and, using the tutorial as a guide, post interview questions to the discussion board, and write a business problem statement.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8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964-B949-7E46-A9F0-CE47720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BEC9-BE61-3643-A892-0EE473AF5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CRISP-DM:  business understanding and problem framing.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9C1B9-F9DD-6042-B7C8-2C7C508E4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37837" y="606106"/>
            <a:ext cx="10622757" cy="10646682"/>
          </a:xfrm>
        </p:spPr>
      </p:pic>
    </p:spTree>
    <p:extLst>
      <p:ext uri="{BB962C8B-B14F-4D97-AF65-F5344CB8AC3E}">
        <p14:creationId xmlns:p14="http://schemas.microsoft.com/office/powerpoint/2010/main" val="39387121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3717</TotalTime>
  <Words>377</Words>
  <Application>Microsoft Macintosh PowerPoint</Application>
  <PresentationFormat>Custom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Online Programs Template White[1]</vt:lpstr>
      <vt:lpstr>PowerPoint Presentation</vt:lpstr>
      <vt:lpstr>Module 2 overview</vt:lpstr>
      <vt:lpstr>objective</vt:lpstr>
      <vt:lpstr>Datacamp: intro to  the tidyverse</vt:lpstr>
      <vt:lpstr> reading</vt:lpstr>
      <vt:lpstr> tutorial: business problem statement</vt:lpstr>
      <vt:lpstr> Project</vt:lpstr>
      <vt:lpstr>topics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271</cp:revision>
  <dcterms:created xsi:type="dcterms:W3CDTF">2007-05-02T01:14:38Z</dcterms:created>
  <dcterms:modified xsi:type="dcterms:W3CDTF">2019-07-03T18:41:31Z</dcterms:modified>
</cp:coreProperties>
</file>