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1"/>
  </p:notesMasterIdLst>
  <p:handoutMasterIdLst>
    <p:handoutMasterId r:id="rId12"/>
  </p:handoutMasterIdLst>
  <p:sldIdLst>
    <p:sldId id="280" r:id="rId2"/>
    <p:sldId id="283" r:id="rId3"/>
    <p:sldId id="322" r:id="rId4"/>
    <p:sldId id="315" r:id="rId5"/>
    <p:sldId id="316" r:id="rId6"/>
    <p:sldId id="323" r:id="rId7"/>
    <p:sldId id="317" r:id="rId8"/>
    <p:sldId id="319" r:id="rId9"/>
    <p:sldId id="306" r:id="rId10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580"/>
  </p:normalViewPr>
  <p:slideViewPr>
    <p:cSldViewPr showGuides="1">
      <p:cViewPr varScale="1">
        <p:scale>
          <a:sx n="52" d="100"/>
          <a:sy n="52" d="100"/>
        </p:scale>
        <p:origin x="216" y="664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Module 2: Business Understanding and Problem Framing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 3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C909-F601-D749-BCC9-5662BF3E1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1 week.</a:t>
            </a:r>
          </a:p>
          <a:p>
            <a:r>
              <a:rPr lang="en-US" dirty="0"/>
              <a:t>1 reading assignment</a:t>
            </a:r>
          </a:p>
          <a:p>
            <a:r>
              <a:rPr lang="en-US" dirty="0"/>
              <a:t>1 </a:t>
            </a:r>
            <a:r>
              <a:rPr lang="en-US" dirty="0" err="1"/>
              <a:t>DataCamp</a:t>
            </a:r>
            <a:r>
              <a:rPr lang="en-US" dirty="0"/>
              <a:t> course</a:t>
            </a:r>
          </a:p>
          <a:p>
            <a:r>
              <a:rPr lang="en-US" dirty="0"/>
              <a:t>1 tutorial</a:t>
            </a:r>
          </a:p>
          <a:p>
            <a:r>
              <a:rPr lang="en-US" dirty="0"/>
              <a:t>1 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773-B363-FD47-9BB6-86052FC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B9B7-B3D3-1C4C-8610-6634D7977EC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Understand how  data understanding and data preparation fits into the CRISP-DM lifecycle.</a:t>
            </a:r>
          </a:p>
          <a:p>
            <a:r>
              <a:rPr lang="en-US" dirty="0"/>
              <a:t>Gain experience performing specific tasks within this phase, including:</a:t>
            </a:r>
          </a:p>
          <a:p>
            <a:pPr lvl="1"/>
            <a:r>
              <a:rPr lang="en-US" dirty="0"/>
              <a:t> Cleaning data</a:t>
            </a:r>
          </a:p>
          <a:p>
            <a:pPr lvl="1"/>
            <a:r>
              <a:rPr lang="en-US" dirty="0"/>
              <a:t> Doing EDA with </a:t>
            </a:r>
            <a:r>
              <a:rPr lang="en-US" dirty="0" err="1"/>
              <a:t>dplyr</a:t>
            </a:r>
            <a:r>
              <a:rPr lang="en-US" dirty="0"/>
              <a:t> and ggplot2</a:t>
            </a:r>
          </a:p>
          <a:p>
            <a:pPr lvl="1"/>
            <a:r>
              <a:rPr lang="en-US" dirty="0"/>
              <a:t> Learning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15448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887D-354C-F142-836E-B74B751B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r>
              <a:rPr lang="en-US" dirty="0"/>
              <a:t>: 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16A-2058-7645-9361-1D335C87062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course  introduces the aims and techniques of exploratory data analysis or EDA.</a:t>
            </a:r>
          </a:p>
          <a:p>
            <a:r>
              <a:rPr lang="en-US" dirty="0"/>
              <a:t>It builds on R  skills from the previous courses.</a:t>
            </a:r>
          </a:p>
          <a:p>
            <a:r>
              <a:rPr lang="en-US" dirty="0"/>
              <a:t>Assignment: take the quiz after completing the course.</a:t>
            </a:r>
          </a:p>
        </p:txBody>
      </p:sp>
    </p:spTree>
    <p:extLst>
      <p:ext uri="{BB962C8B-B14F-4D97-AF65-F5344CB8AC3E}">
        <p14:creationId xmlns:p14="http://schemas.microsoft.com/office/powerpoint/2010/main" val="177981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9661-A9DC-1F4C-86B6-1566E36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86AF-1BA9-9342-BA8D-EBD3AA121B3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ABOK 5,  on data, and ABOK 8,  on the job tasks associated with the data phases of the CRISP-DM  analytics lifecycle.</a:t>
            </a:r>
          </a:p>
          <a:p>
            <a:r>
              <a:rPr lang="en-US" dirty="0"/>
              <a:t>Chapter 5 provides a detailed overview of data.</a:t>
            </a:r>
          </a:p>
          <a:p>
            <a:r>
              <a:rPr lang="en-US" dirty="0"/>
              <a:t>Chapter 8 covers the detailed job tasks associated with the data understanding and preparation phases of CRISP-DM.</a:t>
            </a:r>
          </a:p>
          <a:p>
            <a:r>
              <a:rPr lang="en-US" dirty="0"/>
              <a:t>Assignment: read the selections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630866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EBCE-5093-D649-A19F-2D3C8CDE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63" y="470761"/>
            <a:ext cx="21659373" cy="1362584"/>
          </a:xfrm>
        </p:spPr>
        <p:txBody>
          <a:bodyPr/>
          <a:lstStyle/>
          <a:p>
            <a:r>
              <a:rPr lang="en-US" dirty="0"/>
              <a:t> tutorial:  data prep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4ABC-4CCB-0046-AF1E-7C517DE642B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tutorial  demonstrates how to work with the </a:t>
            </a:r>
            <a:r>
              <a:rPr lang="en-US" dirty="0" err="1"/>
              <a:t>MegaTelco</a:t>
            </a:r>
            <a:r>
              <a:rPr lang="en-US" dirty="0"/>
              <a:t>  data – cleaning, manipulating, and exploring.</a:t>
            </a:r>
          </a:p>
          <a:p>
            <a:r>
              <a:rPr lang="en-US" dirty="0"/>
              <a:t>You will  see how to perform the EDA discussed in the </a:t>
            </a:r>
            <a:r>
              <a:rPr lang="en-US" dirty="0" err="1"/>
              <a:t>DataCamp</a:t>
            </a:r>
            <a:r>
              <a:rPr lang="en-US" dirty="0"/>
              <a:t>  course on a business case.</a:t>
            </a:r>
          </a:p>
          <a:p>
            <a:r>
              <a:rPr lang="en-US" dirty="0"/>
              <a:t>Assignment: follow the tutorial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183786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FA-DFFD-C144-A542-074206E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Project:  data prep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3B7-F9A7-3C45-A9E4-7218ED49FE9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 stage of the project asks you to take the workflows and techniques demonstrated in the tutorial and apply them to the </a:t>
            </a:r>
            <a:r>
              <a:rPr lang="en-US" dirty="0" err="1"/>
              <a:t>AdviseInvest</a:t>
            </a:r>
            <a:r>
              <a:rPr lang="en-US" dirty="0"/>
              <a:t> case.</a:t>
            </a:r>
          </a:p>
          <a:p>
            <a:r>
              <a:rPr lang="en-US" dirty="0"/>
              <a:t>Assignment:  do the data analysis required to answer the questions in the quiz.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8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964-B949-7E46-A9F0-CE47720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BEC9-BE61-3643-A892-0EE473AF5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CRISP-DM:  Data understanding and preparation.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9C1B9-F9DD-6042-B7C8-2C7C508E4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37837" y="606106"/>
            <a:ext cx="10622757" cy="10646682"/>
          </a:xfrm>
        </p:spPr>
      </p:pic>
    </p:spTree>
    <p:extLst>
      <p:ext uri="{BB962C8B-B14F-4D97-AF65-F5344CB8AC3E}">
        <p14:creationId xmlns:p14="http://schemas.microsoft.com/office/powerpoint/2010/main" val="39387121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3640</TotalTime>
  <Words>283</Words>
  <Application>Microsoft Macintosh PowerPoint</Application>
  <PresentationFormat>Custom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Online Programs Template White[1]</vt:lpstr>
      <vt:lpstr>PowerPoint Presentation</vt:lpstr>
      <vt:lpstr>Module 3 overview</vt:lpstr>
      <vt:lpstr>objective</vt:lpstr>
      <vt:lpstr>Datacamp:  exploratory data analysis</vt:lpstr>
      <vt:lpstr> reading</vt:lpstr>
      <vt:lpstr> tutorial:  data prep and exploration</vt:lpstr>
      <vt:lpstr> Project:  data prep and exploration</vt:lpstr>
      <vt:lpstr>topics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268</cp:revision>
  <dcterms:created xsi:type="dcterms:W3CDTF">2007-05-02T01:14:38Z</dcterms:created>
  <dcterms:modified xsi:type="dcterms:W3CDTF">2019-07-03T18:56:19Z</dcterms:modified>
</cp:coreProperties>
</file>