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3"/>
  </p:notesMasterIdLst>
  <p:handoutMasterIdLst>
    <p:handoutMasterId r:id="rId14"/>
  </p:handoutMasterIdLst>
  <p:sldIdLst>
    <p:sldId id="280" r:id="rId2"/>
    <p:sldId id="283" r:id="rId3"/>
    <p:sldId id="322" r:id="rId4"/>
    <p:sldId id="316" r:id="rId5"/>
    <p:sldId id="323" r:id="rId6"/>
    <p:sldId id="317" r:id="rId7"/>
    <p:sldId id="324" r:id="rId8"/>
    <p:sldId id="327" r:id="rId9"/>
    <p:sldId id="319" r:id="rId10"/>
    <p:sldId id="326" r:id="rId11"/>
    <p:sldId id="306" r:id="rId12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/>
    <p:restoredTop sz="94580"/>
  </p:normalViewPr>
  <p:slideViewPr>
    <p:cSldViewPr showGuides="1">
      <p:cViewPr varScale="1">
        <p:scale>
          <a:sx n="46" d="100"/>
          <a:sy n="46" d="100"/>
        </p:scale>
        <p:origin x="224" y="896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Jeff Webb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8" y="12398375"/>
            <a:ext cx="6604000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Information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Introduction to Business Analytics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Module 5:   Model  Evaluation and Deployment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F31F-0E84-484D-A7A2-B79A8249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DB141-CBCC-C64E-ADCE-FA32D266F5D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 Probability</a:t>
            </a:r>
          </a:p>
          <a:p>
            <a:r>
              <a:rPr lang="en-US" dirty="0"/>
              <a:t>More on the confusion matrix</a:t>
            </a:r>
          </a:p>
          <a:p>
            <a:r>
              <a:rPr lang="en-US" dirty="0"/>
              <a:t>Cost-benefit matrix</a:t>
            </a:r>
          </a:p>
          <a:p>
            <a:r>
              <a:rPr lang="en-US" dirty="0"/>
              <a:t>Optimizing a profit function</a:t>
            </a:r>
          </a:p>
          <a:p>
            <a:r>
              <a:rPr lang="en-US" dirty="0"/>
              <a:t>Create a ranked list of customers to contact, a subset of all customers.</a:t>
            </a:r>
          </a:p>
          <a:p>
            <a:r>
              <a:rPr lang="en-US" dirty="0"/>
              <a:t> Making detailed recommendations on the basis of analytic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713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104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Module 5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C909-F601-D749-BCC9-5662BF3E15D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1 week.</a:t>
            </a:r>
          </a:p>
          <a:p>
            <a:r>
              <a:rPr lang="en-US" dirty="0"/>
              <a:t>1 reading assignment</a:t>
            </a:r>
          </a:p>
          <a:p>
            <a:r>
              <a:rPr lang="en-US" dirty="0"/>
              <a:t>No </a:t>
            </a:r>
            <a:r>
              <a:rPr lang="en-US" dirty="0" err="1"/>
              <a:t>DataCamp</a:t>
            </a:r>
            <a:r>
              <a:rPr lang="en-US" dirty="0"/>
              <a:t> courses</a:t>
            </a:r>
          </a:p>
          <a:p>
            <a:r>
              <a:rPr lang="en-US" dirty="0"/>
              <a:t>1 tutorial</a:t>
            </a:r>
          </a:p>
          <a:p>
            <a:r>
              <a:rPr lang="en-US" dirty="0"/>
              <a:t>1 webinar</a:t>
            </a:r>
          </a:p>
          <a:p>
            <a:r>
              <a:rPr lang="en-US" dirty="0"/>
              <a:t>3 project assignments</a:t>
            </a:r>
          </a:p>
        </p:txBody>
      </p:sp>
    </p:spTree>
    <p:extLst>
      <p:ext uri="{BB962C8B-B14F-4D97-AF65-F5344CB8AC3E}">
        <p14:creationId xmlns:p14="http://schemas.microsoft.com/office/powerpoint/2010/main" val="19091953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773-B363-FD47-9BB6-86052FCB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B9B7-B3D3-1C4C-8610-6634D7977EC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Understand  what it means to evaluate and deploy a model and how that activity fits into the CRISP-DM lifecycle.</a:t>
            </a:r>
          </a:p>
          <a:p>
            <a:r>
              <a:rPr lang="en-US" dirty="0"/>
              <a:t>Gain experience  with  the important task of validating model results in terms of the original business objectives, and  making recommendations based on the validated results.</a:t>
            </a:r>
          </a:p>
          <a:p>
            <a:r>
              <a:rPr lang="en-US" dirty="0"/>
              <a:t>Learn to write a report  that  makes a compelling case for your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44853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9661-A9DC-1F4C-86B6-1566E36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86AF-1BA9-9342-BA8D-EBD3AA121B3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DSB 7, 8 &amp; 11 (and a little bit of ABOK 8).</a:t>
            </a:r>
          </a:p>
          <a:p>
            <a:r>
              <a:rPr lang="en-US" dirty="0"/>
              <a:t>This  material is hard; the reading will require your best attention.</a:t>
            </a:r>
          </a:p>
          <a:p>
            <a:r>
              <a:rPr lang="en-US" dirty="0"/>
              <a:t>The chapter  presents approaches for using predictive results to do prescriptive analytics – make recommendations to the business</a:t>
            </a:r>
          </a:p>
          <a:p>
            <a:r>
              <a:rPr lang="en-US" dirty="0"/>
              <a:t>Assignment: read the  selections and take the quiz.</a:t>
            </a:r>
          </a:p>
        </p:txBody>
      </p:sp>
    </p:spTree>
    <p:extLst>
      <p:ext uri="{BB962C8B-B14F-4D97-AF65-F5344CB8AC3E}">
        <p14:creationId xmlns:p14="http://schemas.microsoft.com/office/powerpoint/2010/main" val="630866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EBCE-5093-D649-A19F-2D3C8CDE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63" y="470761"/>
            <a:ext cx="22238812" cy="1362584"/>
          </a:xfrm>
        </p:spPr>
        <p:txBody>
          <a:bodyPr/>
          <a:lstStyle/>
          <a:p>
            <a:r>
              <a:rPr lang="en-US" dirty="0"/>
              <a:t> tutorial:   model </a:t>
            </a:r>
            <a:r>
              <a:rPr lang="en-US" dirty="0" err="1"/>
              <a:t>eval</a:t>
            </a:r>
            <a:r>
              <a:rPr lang="en-US" dirty="0"/>
              <a:t>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4ABC-4CCB-0046-AF1E-7C517DE642B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MegaTelco</a:t>
            </a:r>
            <a:r>
              <a:rPr lang="en-US" dirty="0"/>
              <a:t> data,  the tutorial shows in detail how to  business validate a model, and generate prescriptive recommendations.</a:t>
            </a:r>
          </a:p>
          <a:p>
            <a:r>
              <a:rPr lang="en-US" dirty="0"/>
              <a:t>The tutorial bridges between the  abstract discussion in DSB and the code needed to actually  Create a ranked contact list and a profit curve.</a:t>
            </a:r>
          </a:p>
          <a:p>
            <a:r>
              <a:rPr lang="en-US" dirty="0"/>
              <a:t>Assignment: follow the tutorial and take the quiz.</a:t>
            </a:r>
          </a:p>
        </p:txBody>
      </p:sp>
    </p:spTree>
    <p:extLst>
      <p:ext uri="{BB962C8B-B14F-4D97-AF65-F5344CB8AC3E}">
        <p14:creationId xmlns:p14="http://schemas.microsoft.com/office/powerpoint/2010/main" val="1837860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FFA-DFFD-C144-A542-074206E5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Project:    model </a:t>
            </a:r>
            <a:r>
              <a:rPr lang="en-US" dirty="0" err="1"/>
              <a:t>eval</a:t>
            </a:r>
            <a:r>
              <a:rPr lang="en-US" dirty="0"/>
              <a:t>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93B7-F9A7-3C45-A9E4-7218ED49FE9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Work with the </a:t>
            </a:r>
            <a:r>
              <a:rPr lang="en-US" dirty="0" err="1"/>
              <a:t>AdviseInvest</a:t>
            </a:r>
            <a:r>
              <a:rPr lang="en-US" dirty="0"/>
              <a:t>  data.</a:t>
            </a:r>
          </a:p>
          <a:p>
            <a:r>
              <a:rPr lang="en-US" dirty="0"/>
              <a:t>Follow the  examples in the tutorial   to use a classification tree model of “answered”  to solve the business problem.</a:t>
            </a:r>
          </a:p>
          <a:p>
            <a:r>
              <a:rPr lang="en-US" dirty="0"/>
              <a:t>Complete your work in an </a:t>
            </a:r>
            <a:r>
              <a:rPr lang="en-US" dirty="0" err="1"/>
              <a:t>RMarkdown</a:t>
            </a:r>
            <a:r>
              <a:rPr lang="en-US" dirty="0"/>
              <a:t> file.</a:t>
            </a:r>
          </a:p>
          <a:p>
            <a:r>
              <a:rPr lang="en-US" dirty="0"/>
              <a:t>Assignment:   Do the analysis and answer the quiz questions.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88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9152-524B-D442-A7FD-FD40BC3E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project: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D6B3-43F5-6F48-AC63-7E73F88A518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Record your work in a reproducible format using </a:t>
            </a:r>
            <a:r>
              <a:rPr lang="en-US" dirty="0" err="1"/>
              <a:t>RMarkdown</a:t>
            </a:r>
            <a:r>
              <a:rPr lang="en-US" dirty="0"/>
              <a:t> and compile your document to HTML.</a:t>
            </a:r>
          </a:p>
          <a:p>
            <a:r>
              <a:rPr lang="en-US" dirty="0"/>
              <a:t>Assignment: submit the compiled HTML  of your work.</a:t>
            </a:r>
          </a:p>
        </p:txBody>
      </p:sp>
    </p:spTree>
    <p:extLst>
      <p:ext uri="{BB962C8B-B14F-4D97-AF65-F5344CB8AC3E}">
        <p14:creationId xmlns:p14="http://schemas.microsoft.com/office/powerpoint/2010/main" val="3642638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219B-F220-3D49-8730-62B2A2C5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Project: </a:t>
            </a:r>
            <a:r>
              <a:rPr lang="en-US" dirty="0" err="1"/>
              <a:t>ADVIseinvest</a:t>
            </a:r>
            <a:r>
              <a:rPr lang="en-US" dirty="0"/>
              <a:t> 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8324-954D-A140-B763-1C15B36EFBD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is it. Put  together all your work so far on the </a:t>
            </a:r>
            <a:r>
              <a:rPr lang="en-US" dirty="0" err="1"/>
              <a:t>AdviseInvest</a:t>
            </a:r>
            <a:r>
              <a:rPr lang="en-US" dirty="0"/>
              <a:t> case and write a report.</a:t>
            </a:r>
          </a:p>
          <a:p>
            <a:r>
              <a:rPr lang="en-US" dirty="0"/>
              <a:t>Follow the guidelines on visualization, and style and structure in technical writing, in writing your report.</a:t>
            </a:r>
          </a:p>
          <a:p>
            <a:r>
              <a:rPr lang="en-US" dirty="0"/>
              <a:t>The assignment challenges you to put together everything you have learned in the course, from all the CRISP-DM   phases.</a:t>
            </a:r>
          </a:p>
          <a:p>
            <a:r>
              <a:rPr lang="en-US" dirty="0"/>
              <a:t>Assignment: write and submit the report, paying attention to the grading rubric.</a:t>
            </a:r>
          </a:p>
        </p:txBody>
      </p:sp>
    </p:spTree>
    <p:extLst>
      <p:ext uri="{BB962C8B-B14F-4D97-AF65-F5344CB8AC3E}">
        <p14:creationId xmlns:p14="http://schemas.microsoft.com/office/powerpoint/2010/main" val="2112729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E964-B949-7E46-A9F0-CE477201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BEC9-BE61-3643-A892-0EE473AF5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CRISP-DM:     Model evaluation and deployment.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9C1B9-F9DD-6042-B7C8-2C7C508E4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37837" y="606106"/>
            <a:ext cx="10622757" cy="10646682"/>
          </a:xfrm>
        </p:spPr>
      </p:pic>
    </p:spTree>
    <p:extLst>
      <p:ext uri="{BB962C8B-B14F-4D97-AF65-F5344CB8AC3E}">
        <p14:creationId xmlns:p14="http://schemas.microsoft.com/office/powerpoint/2010/main" val="39387121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3738</TotalTime>
  <Words>427</Words>
  <Application>Microsoft Macintosh PowerPoint</Application>
  <PresentationFormat>Custom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ＭＳ Ｐゴシック</vt:lpstr>
      <vt:lpstr>Arial</vt:lpstr>
      <vt:lpstr>Online Programs Template White[1]</vt:lpstr>
      <vt:lpstr>PowerPoint Presentation</vt:lpstr>
      <vt:lpstr>Module 5 overview</vt:lpstr>
      <vt:lpstr>objective</vt:lpstr>
      <vt:lpstr> reading</vt:lpstr>
      <vt:lpstr> tutorial:   model eval and deployment</vt:lpstr>
      <vt:lpstr> Project:    model eval and deployment</vt:lpstr>
      <vt:lpstr> project: file upload</vt:lpstr>
      <vt:lpstr> Project: ADVIseinvest  report</vt:lpstr>
      <vt:lpstr>topics</vt:lpstr>
      <vt:lpstr> topics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Microsoft Office User</cp:lastModifiedBy>
  <cp:revision>276</cp:revision>
  <dcterms:created xsi:type="dcterms:W3CDTF">2007-05-02T01:14:38Z</dcterms:created>
  <dcterms:modified xsi:type="dcterms:W3CDTF">2019-07-03T18:59:15Z</dcterms:modified>
</cp:coreProperties>
</file>