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21.png" ContentType="image/png"/>
  <Override PartName="/ppt/media/image20.jpeg" ContentType="image/jpeg"/>
  <Override PartName="/ppt/media/image19.jpeg" ContentType="image/jpeg"/>
  <Override PartName="/ppt/media/image18.png" ContentType="image/png"/>
  <Override PartName="/ppt/media/image17.png" ContentType="image/png"/>
  <Override PartName="/ppt/media/image15.png" ContentType="image/png"/>
  <Override PartName="/ppt/media/image12.png" ContentType="image/png"/>
  <Override PartName="/ppt/media/image14.png" ContentType="image/png"/>
  <Override PartName="/ppt/media/image10.jpeg" ContentType="image/jpeg"/>
  <Override PartName="/ppt/media/image3.png" ContentType="image/png"/>
  <Override PartName="/ppt/media/image11.png" ContentType="image/png"/>
  <Override PartName="/ppt/media/image1.jpeg" ContentType="image/jpeg"/>
  <Override PartName="/ppt/media/image4.jpeg" ContentType="image/jpeg"/>
  <Override PartName="/ppt/media/image6.png" ContentType="image/png"/>
  <Override PartName="/ppt/media/image16.jpeg" ContentType="image/jpeg"/>
  <Override PartName="/ppt/media/image5.png" ContentType="image/png"/>
  <Override PartName="/ppt/media/image2.png" ContentType="image/png"/>
  <Override PartName="/ppt/media/image7.jpeg" ContentType="image/jpeg"/>
  <Override PartName="/ppt/media/image8.png" ContentType="image/png"/>
  <Override PartName="/ppt/media/image13.jpeg" ContentType="image/jpe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2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745360" y="1197720"/>
            <a:ext cx="3433680" cy="2747520"/>
          </a:xfrm>
          <a:prstGeom prst="rect">
            <a:avLst/>
          </a:prstGeom>
        </p:spPr>
        <p:txBody>
          <a:bodyPr tIns="91440" bIns="9144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66520" y="642240"/>
            <a:ext cx="3966120" cy="857160"/>
          </a:xfrm>
          <a:prstGeom prst="rect">
            <a:avLst/>
          </a:prstGeom>
        </p:spPr>
        <p:txBody>
          <a:bodyPr tIns="91440" bIns="91440" anchor="b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66520" y="1609200"/>
            <a:ext cx="3966120" cy="283320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sldNum"/>
          </p:nvPr>
        </p:nvSpPr>
        <p:spPr>
          <a:xfrm>
            <a:off x="8715960" y="4676400"/>
            <a:ext cx="427680" cy="466920"/>
          </a:xfrm>
          <a:prstGeom prst="rect">
            <a:avLst/>
          </a:prstGeom>
        </p:spPr>
        <p:txBody>
          <a:bodyPr tIns="91440" bIns="91440" anchor="ctr"/>
          <a:p>
            <a:pPr algn="ctr">
              <a:lnSpc>
                <a:spcPct val="100000"/>
              </a:lnSpc>
            </a:pPr>
            <a:fld id="{9652A8CD-0AF0-4D6C-8F43-25633909D6B8}" type="slidenum">
              <a:rPr b="0" lang="pt-BR" sz="1300" spc="-1" strike="noStrike">
                <a:solidFill>
                  <a:srgbClr val="7f6000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703600" y="1735920"/>
            <a:ext cx="3485880" cy="1159560"/>
          </a:xfrm>
          <a:prstGeom prst="rect">
            <a:avLst/>
          </a:prstGeom>
        </p:spPr>
        <p:txBody>
          <a:bodyPr tIns="91440" bIns="91440" anchor="b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66520" y="358200"/>
            <a:ext cx="7567560" cy="857160"/>
          </a:xfrm>
          <a:prstGeom prst="rect">
            <a:avLst/>
          </a:prstGeom>
        </p:spPr>
        <p:txBody>
          <a:bodyPr tIns="91440" bIns="91440" anchor="b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66520" y="1331640"/>
            <a:ext cx="2439000" cy="315252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430800" y="1331640"/>
            <a:ext cx="2439000" cy="315252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995080" y="1331640"/>
            <a:ext cx="2439000" cy="315252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sldNum"/>
          </p:nvPr>
        </p:nvSpPr>
        <p:spPr>
          <a:xfrm>
            <a:off x="8715960" y="4676400"/>
            <a:ext cx="427680" cy="466920"/>
          </a:xfrm>
          <a:prstGeom prst="rect">
            <a:avLst/>
          </a:prstGeom>
        </p:spPr>
        <p:txBody>
          <a:bodyPr tIns="91440" bIns="91440" anchor="ctr"/>
          <a:p>
            <a:pPr algn="ctr">
              <a:lnSpc>
                <a:spcPct val="100000"/>
              </a:lnSpc>
            </a:pPr>
            <a:fld id="{E0821A84-2FE0-4270-8D23-22B952CC0832}" type="slidenum">
              <a:rPr b="0" lang="pt-BR" sz="1300" spc="-1" strike="noStrike">
                <a:solidFill>
                  <a:srgbClr val="7f6000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66520" y="358560"/>
            <a:ext cx="5625720" cy="857160"/>
          </a:xfrm>
          <a:prstGeom prst="rect">
            <a:avLst/>
          </a:prstGeom>
        </p:spPr>
        <p:txBody>
          <a:bodyPr tIns="91440" bIns="91440" anchor="b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866520" y="1304640"/>
            <a:ext cx="5625720" cy="306252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sldNum"/>
          </p:nvPr>
        </p:nvSpPr>
        <p:spPr>
          <a:xfrm>
            <a:off x="8715960" y="4676400"/>
            <a:ext cx="427680" cy="466920"/>
          </a:xfrm>
          <a:prstGeom prst="rect">
            <a:avLst/>
          </a:prstGeom>
        </p:spPr>
        <p:txBody>
          <a:bodyPr tIns="91440" bIns="91440" anchor="ctr"/>
          <a:p>
            <a:pPr algn="ctr">
              <a:lnSpc>
                <a:spcPct val="100000"/>
              </a:lnSpc>
            </a:pPr>
            <a:fld id="{1EFAB338-5826-4458-A1DB-F7A9CDBBA4D3}" type="slidenum">
              <a:rPr b="0" lang="pt-BR" sz="1300" spc="-1" strike="noStrike">
                <a:solidFill>
                  <a:srgbClr val="7f6000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Num"/>
          </p:nvPr>
        </p:nvSpPr>
        <p:spPr>
          <a:xfrm>
            <a:off x="8715960" y="4676400"/>
            <a:ext cx="427680" cy="466920"/>
          </a:xfrm>
          <a:prstGeom prst="rect">
            <a:avLst/>
          </a:prstGeom>
        </p:spPr>
        <p:txBody>
          <a:bodyPr tIns="91440" bIns="91440" anchor="ctr"/>
          <a:p>
            <a:pPr algn="ctr">
              <a:lnSpc>
                <a:spcPct val="100000"/>
              </a:lnSpc>
            </a:pPr>
            <a:fld id="{71878526-4CB3-4EBC-9ECD-46BE7F2950E3}" type="slidenum">
              <a:rPr b="0" lang="pt-BR" sz="1300" spc="-1" strike="noStrike">
                <a:solidFill>
                  <a:srgbClr val="7f6000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5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2745360" y="1197720"/>
            <a:ext cx="3433680" cy="274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pt-BR" sz="36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Pangolin"/>
                <a:ea typeface="Pangolin"/>
              </a:rPr>
              <a:t>Controle de ponto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866520" y="1023480"/>
            <a:ext cx="396612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pt-BR" sz="6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Olá!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866520" y="1955880"/>
            <a:ext cx="3966120" cy="2106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Pangolin"/>
                <a:ea typeface="Pangolin"/>
              </a:rPr>
              <a:t>Jefferson Viana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Pangolin"/>
                <a:ea typeface="Pangolin"/>
              </a:rPr>
              <a:t>Github: @jeffvfa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TextShape 3"/>
          <p:cNvSpPr txBox="1"/>
          <p:nvPr/>
        </p:nvSpPr>
        <p:spPr>
          <a:xfrm>
            <a:off x="8715960" y="4676400"/>
            <a:ext cx="427680" cy="466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fld id="{0908D3B0-8033-4920-892A-A7F5489E551A}" type="slidenum">
              <a:rPr b="0" lang="pt-BR" sz="1300" spc="-1" strike="noStrike">
                <a:solidFill>
                  <a:srgbClr val="7f6000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26" name="Picture 2" descr=""/>
          <p:cNvPicPr/>
          <p:nvPr/>
        </p:nvPicPr>
        <p:blipFill>
          <a:blip r:embed="rId1"/>
          <a:stretch/>
        </p:blipFill>
        <p:spPr>
          <a:xfrm>
            <a:off x="5470200" y="529560"/>
            <a:ext cx="2852280" cy="285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2703600" y="1735920"/>
            <a:ext cx="348588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pt-BR" sz="30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Pangolin"/>
                <a:ea typeface="Pangolin"/>
              </a:rPr>
              <a:t>1.</a:t>
            </a:r>
            <a:r>
              <a:rPr b="0" lang="pt-BR" sz="30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Pangolin"/>
                <a:ea typeface="Pangolin"/>
              </a:rPr>
              <a:t>
</a:t>
            </a:r>
            <a:r>
              <a:rPr b="0" lang="pt-BR" sz="30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Pangolin"/>
                <a:ea typeface="Pangolin"/>
              </a:rPr>
              <a:t>MER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2703600" y="2763720"/>
            <a:ext cx="348588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866520" y="358200"/>
            <a:ext cx="75675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MER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3430800" y="1331640"/>
            <a:ext cx="2439000" cy="3152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Pangolin"/>
                <a:ea typeface="Pangolin"/>
              </a:rPr>
              <a:t>Blue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Pangolin"/>
                <a:ea typeface="Pangolin"/>
              </a:rPr>
              <a:t>Is the colour of the clear sky and the deep sea. It is located between violet and green on the optical spectrum.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TextShape 3"/>
          <p:cNvSpPr txBox="1"/>
          <p:nvPr/>
        </p:nvSpPr>
        <p:spPr>
          <a:xfrm>
            <a:off x="8715960" y="4676400"/>
            <a:ext cx="427680" cy="466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fld id="{56D44A1E-883E-43F8-9842-581980022BC7}" type="slidenum">
              <a:rPr b="0" lang="pt-BR" sz="1300" spc="-1" strike="noStrike">
                <a:solidFill>
                  <a:srgbClr val="7f6000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32" name="Imagem 6" descr=""/>
          <p:cNvPicPr/>
          <p:nvPr/>
        </p:nvPicPr>
        <p:blipFill>
          <a:blip r:embed="rId1"/>
          <a:srcRect l="14165" t="8146" r="13332" b="19257"/>
          <a:stretch/>
        </p:blipFill>
        <p:spPr>
          <a:xfrm>
            <a:off x="1821960" y="1215720"/>
            <a:ext cx="5655960" cy="318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2703600" y="1735920"/>
            <a:ext cx="348588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pt-BR" sz="30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Pangolin"/>
                <a:ea typeface="Pangolin"/>
              </a:rPr>
              <a:t>2.</a:t>
            </a:r>
            <a:r>
              <a:rPr b="0" lang="pt-BR" sz="30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Pangolin"/>
                <a:ea typeface="Pangolin"/>
              </a:rPr>
              <a:t>
</a:t>
            </a:r>
            <a:r>
              <a:rPr b="0" lang="pt-BR" sz="30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Pangolin"/>
                <a:ea typeface="Pangolin"/>
              </a:rPr>
              <a:t>Tecnologias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2703600" y="2763720"/>
            <a:ext cx="348588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866520" y="358560"/>
            <a:ext cx="562572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Tecnologias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866520" y="1304640"/>
            <a:ext cx="5625720" cy="3062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7160">
              <a:lnSpc>
                <a:spcPct val="100000"/>
              </a:lnSpc>
              <a:buClr>
                <a:srgbClr val="0b5394"/>
              </a:buClr>
              <a:buFont typeface="Pangolin"/>
              <a:buChar char="✗"/>
            </a:pPr>
            <a:r>
              <a:rPr b="0" lang="pt-BR" sz="18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Pangolin"/>
                <a:ea typeface="Pangolin"/>
              </a:rPr>
              <a:t>Python 2.x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b5394"/>
              </a:buClr>
              <a:buFont typeface="Pangolin"/>
              <a:buChar char="✗"/>
            </a:pPr>
            <a:r>
              <a:rPr b="0" lang="pt-BR" sz="18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Pangolin"/>
                <a:ea typeface="Pangolin"/>
              </a:rPr>
              <a:t>Mysql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b5394"/>
              </a:buClr>
              <a:buFont typeface="Pangolin"/>
              <a:buChar char="✗"/>
            </a:pPr>
            <a:r>
              <a:rPr b="0" lang="pt-BR" sz="18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Pangolin"/>
                <a:ea typeface="Pangolin"/>
              </a:rPr>
              <a:t>Flask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b5394"/>
              </a:buClr>
              <a:buFont typeface="Pangolin"/>
              <a:buChar char="✗"/>
            </a:pPr>
            <a:r>
              <a:rPr b="0" lang="pt-BR" sz="18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Pangolin"/>
                <a:ea typeface="Pangolin"/>
              </a:rPr>
              <a:t>Jinja2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TextShape 3"/>
          <p:cNvSpPr txBox="1"/>
          <p:nvPr/>
        </p:nvSpPr>
        <p:spPr>
          <a:xfrm>
            <a:off x="8715960" y="4676400"/>
            <a:ext cx="427680" cy="466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fld id="{440A434B-1CCA-4AA4-ADD9-48F31C2AD50B}" type="slidenum">
              <a:rPr b="0" lang="pt-BR" sz="1300" spc="-1" strike="noStrike">
                <a:solidFill>
                  <a:srgbClr val="7f6000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38" name="Picture 4" descr=""/>
          <p:cNvPicPr/>
          <p:nvPr/>
        </p:nvPicPr>
        <p:blipFill>
          <a:blip r:embed="rId1"/>
          <a:srcRect l="16550" t="-1077" r="12767" b="0"/>
          <a:stretch/>
        </p:blipFill>
        <p:spPr>
          <a:xfrm rot="154800">
            <a:off x="6858000" y="603720"/>
            <a:ext cx="1568160" cy="140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2703600" y="1735920"/>
            <a:ext cx="348588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pt-BR" sz="30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Pangolin"/>
                <a:ea typeface="Pangolin"/>
              </a:rPr>
              <a:t>3.</a:t>
            </a:r>
            <a:r>
              <a:rPr b="0" lang="pt-BR" sz="30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Pangolin"/>
                <a:ea typeface="Pangolin"/>
              </a:rPr>
              <a:t>
</a:t>
            </a:r>
            <a:r>
              <a:rPr b="0" lang="pt-BR" sz="30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Pangolin"/>
                <a:ea typeface="Pangolin"/>
              </a:rPr>
              <a:t>Sistema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2703600" y="2763720"/>
            <a:ext cx="348588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8715960" y="4676400"/>
            <a:ext cx="427680" cy="466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fld id="{8F544594-293B-4EAD-8B44-BD014630DD02}" type="slidenum">
              <a:rPr b="0" lang="pt-BR" sz="1300" spc="-1" strike="noStrike">
                <a:solidFill>
                  <a:srgbClr val="7f6000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866520" y="1023480"/>
            <a:ext cx="396612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pt-BR" sz="6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Obrigado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TextShape 3"/>
          <p:cNvSpPr txBox="1"/>
          <p:nvPr/>
        </p:nvSpPr>
        <p:spPr>
          <a:xfrm>
            <a:off x="866520" y="1955880"/>
            <a:ext cx="3966120" cy="2106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Pangolin"/>
                <a:ea typeface="Pangolin"/>
              </a:rPr>
              <a:t>Perguntas?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Pangolin"/>
                <a:ea typeface="Pangolin"/>
              </a:rPr>
              <a:t>Contato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b5394"/>
              </a:buClr>
              <a:buFont typeface="Pangolin"/>
              <a:buChar char="✗"/>
            </a:pPr>
            <a:r>
              <a:rPr b="0" lang="pt-BR" sz="18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Pangolin"/>
                <a:ea typeface="Pangolin"/>
              </a:rPr>
              <a:t>Github: @jeffvfa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b5394"/>
              </a:buClr>
              <a:buFont typeface="Pangolin"/>
              <a:buChar char="✗"/>
            </a:pPr>
            <a:r>
              <a:rPr b="0" lang="pt-BR" sz="18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Pangolin"/>
                <a:ea typeface="Pangolin"/>
              </a:rPr>
              <a:t>jeffvfa@hotmail.com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5875560" y="1578240"/>
            <a:ext cx="1933920" cy="1786320"/>
          </a:xfrm>
          <a:custGeom>
            <a:avLst/>
            <a:gdLst/>
            <a:ahLst/>
            <a:rect l="l" t="t" r="r" b="b"/>
            <a:pathLst>
              <a:path w="17204" h="1589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LibreOffice/5.1.6.2$Linux_X86_64 LibreOffice_project/10m0$Build-2</Application>
  <Words>68</Words>
  <Paragraphs>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2018-01-30T17:14:46Z</dcterms:modified>
  <cp:revision>3</cp:revision>
  <dc:subject/>
  <dc:title>Controle de ponto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Apresentação na tela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