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865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89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11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0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854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831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94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36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14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5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D24A-2886-4097-AAE8-04AB7567E7A1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8AD5-93B1-4E85-A826-5BA376EDF0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1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49141" y="0"/>
            <a:ext cx="45719" cy="6858000"/>
            <a:chOff x="4549141" y="0"/>
            <a:chExt cx="45719" cy="6781800"/>
          </a:xfrm>
        </p:grpSpPr>
        <p:grpSp>
          <p:nvGrpSpPr>
            <p:cNvPr id="31" name="Group 30"/>
            <p:cNvGrpSpPr/>
            <p:nvPr/>
          </p:nvGrpSpPr>
          <p:grpSpPr>
            <a:xfrm>
              <a:off x="4549141" y="0"/>
              <a:ext cx="45719" cy="2209800"/>
              <a:chOff x="4549141" y="0"/>
              <a:chExt cx="45719" cy="2209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549141" y="0"/>
                <a:ext cx="45719" cy="1066800"/>
                <a:chOff x="4560571" y="0"/>
                <a:chExt cx="45719" cy="106680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4560571" y="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560571" y="2286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560571" y="4572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560571" y="6858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560571" y="9144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549141" y="1143000"/>
                <a:ext cx="45719" cy="1066800"/>
                <a:chOff x="4560571" y="0"/>
                <a:chExt cx="45719" cy="10668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560571" y="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60571" y="2286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560571" y="4572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0571" y="6858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560571" y="9144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4549141" y="2286000"/>
              <a:ext cx="45719" cy="2209800"/>
              <a:chOff x="4549141" y="0"/>
              <a:chExt cx="45719" cy="2209800"/>
            </a:xfrm>
          </p:grpSpPr>
          <p:grpSp>
            <p:nvGrpSpPr>
              <p:cNvPr id="34" name="Group 22"/>
              <p:cNvGrpSpPr/>
              <p:nvPr/>
            </p:nvGrpSpPr>
            <p:grpSpPr>
              <a:xfrm>
                <a:off x="4549141" y="0"/>
                <a:ext cx="45719" cy="1066800"/>
                <a:chOff x="4560571" y="0"/>
                <a:chExt cx="45719" cy="1066800"/>
              </a:xfrm>
            </p:grpSpPr>
            <p:sp>
              <p:nvSpPr>
                <p:cNvPr id="41" name="Rectangle 2"/>
                <p:cNvSpPr/>
                <p:nvPr/>
              </p:nvSpPr>
              <p:spPr>
                <a:xfrm>
                  <a:off x="4560571" y="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560571" y="2286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560571" y="4572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560571" y="6858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560571" y="9144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24"/>
              <p:cNvGrpSpPr/>
              <p:nvPr/>
            </p:nvGrpSpPr>
            <p:grpSpPr>
              <a:xfrm>
                <a:off x="4549141" y="1143000"/>
                <a:ext cx="45719" cy="1066800"/>
                <a:chOff x="4560571" y="0"/>
                <a:chExt cx="45719" cy="1066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560571" y="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60571" y="2286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560571" y="4572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560571" y="6858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60571" y="9144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>
              <a:off x="4549141" y="4572000"/>
              <a:ext cx="45719" cy="2209800"/>
              <a:chOff x="4549141" y="0"/>
              <a:chExt cx="45719" cy="2209800"/>
            </a:xfrm>
          </p:grpSpPr>
          <p:grpSp>
            <p:nvGrpSpPr>
              <p:cNvPr id="47" name="Group 22"/>
              <p:cNvGrpSpPr/>
              <p:nvPr/>
            </p:nvGrpSpPr>
            <p:grpSpPr>
              <a:xfrm>
                <a:off x="4549141" y="0"/>
                <a:ext cx="45719" cy="1066800"/>
                <a:chOff x="4560571" y="0"/>
                <a:chExt cx="45719" cy="1066800"/>
              </a:xfrm>
            </p:grpSpPr>
            <p:sp>
              <p:nvSpPr>
                <p:cNvPr id="54" name="Rectangle 2"/>
                <p:cNvSpPr/>
                <p:nvPr/>
              </p:nvSpPr>
              <p:spPr>
                <a:xfrm>
                  <a:off x="4560571" y="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560571" y="2286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560571" y="4572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560571" y="6858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560571" y="9144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24"/>
              <p:cNvGrpSpPr/>
              <p:nvPr/>
            </p:nvGrpSpPr>
            <p:grpSpPr>
              <a:xfrm>
                <a:off x="4549141" y="1143000"/>
                <a:ext cx="45719" cy="1066800"/>
                <a:chOff x="4560571" y="0"/>
                <a:chExt cx="45719" cy="10668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4560571" y="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560571" y="2286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560571" y="4572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560571" y="6858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560571" y="914400"/>
                  <a:ext cx="45719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9209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</dc:creator>
  <cp:lastModifiedBy>Nicholas</cp:lastModifiedBy>
  <cp:revision>3</cp:revision>
  <dcterms:created xsi:type="dcterms:W3CDTF">2015-05-11T19:27:57Z</dcterms:created>
  <dcterms:modified xsi:type="dcterms:W3CDTF">2015-05-12T21:44:11Z</dcterms:modified>
</cp:coreProperties>
</file>